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7"/>
  </p:notesMasterIdLst>
  <p:handoutMasterIdLst>
    <p:handoutMasterId r:id="rId8"/>
  </p:handoutMasterIdLst>
  <p:sldIdLst>
    <p:sldId id="259" r:id="rId5"/>
    <p:sldId id="264" r:id="rId6"/>
  </p:sldIdLst>
  <p:sldSz cx="28799790" cy="50399950"/>
  <p:notesSz cx="6858000" cy="9144000"/>
  <p:custDataLst>
    <p:tags r:id="rId13"/>
  </p:custDataLst>
  <p:defaultTextStyle>
    <a:defPPr>
      <a:defRPr lang="en-US"/>
    </a:defPPr>
    <a:lvl1pPr marL="0" algn="l" defTabSz="4298950" rtl="0" eaLnBrk="1" latinLnBrk="0" hangingPunct="1">
      <a:defRPr sz="8450" kern="1200">
        <a:solidFill>
          <a:schemeClr val="tx1"/>
        </a:solidFill>
        <a:latin typeface="+mn-lt"/>
        <a:ea typeface="+mn-ea"/>
        <a:cs typeface="+mn-cs"/>
      </a:defRPr>
    </a:lvl1pPr>
    <a:lvl2pPr marL="2149475" algn="l" defTabSz="4298950" rtl="0" eaLnBrk="1" latinLnBrk="0" hangingPunct="1">
      <a:defRPr sz="8450" kern="1200">
        <a:solidFill>
          <a:schemeClr val="tx1"/>
        </a:solidFill>
        <a:latin typeface="+mn-lt"/>
        <a:ea typeface="+mn-ea"/>
        <a:cs typeface="+mn-cs"/>
      </a:defRPr>
    </a:lvl2pPr>
    <a:lvl3pPr marL="4298950" algn="l" defTabSz="4298950" rtl="0" eaLnBrk="1" latinLnBrk="0" hangingPunct="1">
      <a:defRPr sz="8450" kern="1200">
        <a:solidFill>
          <a:schemeClr val="tx1"/>
        </a:solidFill>
        <a:latin typeface="+mn-lt"/>
        <a:ea typeface="+mn-ea"/>
        <a:cs typeface="+mn-cs"/>
      </a:defRPr>
    </a:lvl3pPr>
    <a:lvl4pPr marL="6448425" algn="l" defTabSz="4298950" rtl="0" eaLnBrk="1" latinLnBrk="0" hangingPunct="1">
      <a:defRPr sz="8450" kern="1200">
        <a:solidFill>
          <a:schemeClr val="tx1"/>
        </a:solidFill>
        <a:latin typeface="+mn-lt"/>
        <a:ea typeface="+mn-ea"/>
        <a:cs typeface="+mn-cs"/>
      </a:defRPr>
    </a:lvl4pPr>
    <a:lvl5pPr marL="8597900" algn="l" defTabSz="4298950" rtl="0" eaLnBrk="1" latinLnBrk="0" hangingPunct="1">
      <a:defRPr sz="8450" kern="1200">
        <a:solidFill>
          <a:schemeClr val="tx1"/>
        </a:solidFill>
        <a:latin typeface="+mn-lt"/>
        <a:ea typeface="+mn-ea"/>
        <a:cs typeface="+mn-cs"/>
      </a:defRPr>
    </a:lvl5pPr>
    <a:lvl6pPr marL="10747375" algn="l" defTabSz="4298950" rtl="0" eaLnBrk="1" latinLnBrk="0" hangingPunct="1">
      <a:defRPr sz="8450" kern="1200">
        <a:solidFill>
          <a:schemeClr val="tx1"/>
        </a:solidFill>
        <a:latin typeface="+mn-lt"/>
        <a:ea typeface="+mn-ea"/>
        <a:cs typeface="+mn-cs"/>
      </a:defRPr>
    </a:lvl6pPr>
    <a:lvl7pPr marL="12896850" algn="l" defTabSz="4298950" rtl="0" eaLnBrk="1" latinLnBrk="0" hangingPunct="1">
      <a:defRPr sz="8450" kern="1200">
        <a:solidFill>
          <a:schemeClr val="tx1"/>
        </a:solidFill>
        <a:latin typeface="+mn-lt"/>
        <a:ea typeface="+mn-ea"/>
        <a:cs typeface="+mn-cs"/>
      </a:defRPr>
    </a:lvl7pPr>
    <a:lvl8pPr marL="15046325" algn="l" defTabSz="4298950" rtl="0" eaLnBrk="1" latinLnBrk="0" hangingPunct="1">
      <a:defRPr sz="8450" kern="1200">
        <a:solidFill>
          <a:schemeClr val="tx1"/>
        </a:solidFill>
        <a:latin typeface="+mn-lt"/>
        <a:ea typeface="+mn-ea"/>
        <a:cs typeface="+mn-cs"/>
      </a:defRPr>
    </a:lvl8pPr>
    <a:lvl9pPr marL="17195800" algn="l" defTabSz="4298950" rtl="0" eaLnBrk="1" latinLnBrk="0" hangingPunct="1">
      <a:defRPr sz="84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4" userDrawn="1">
          <p15:clr>
            <a:srgbClr val="A4A3A4"/>
          </p15:clr>
        </p15:guide>
        <p15:guide id="4" pos="9070" userDrawn="1">
          <p15:clr>
            <a:srgbClr val="A4A3A4"/>
          </p15:clr>
        </p15:guide>
        <p15:guide id="3" orient="horz" pos="15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2DE"/>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13" d="100"/>
          <a:sy n="13" d="100"/>
        </p:scale>
        <p:origin x="-1854" y="-210"/>
      </p:cViewPr>
      <p:guideLst>
        <p:guide orient="horz" pos="15874"/>
        <p:guide pos="9070"/>
        <p:guide orient="horz" pos="15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1.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449286" y="685800"/>
            <a:ext cx="1959429"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298950" rtl="0" eaLnBrk="1" latinLnBrk="0" hangingPunct="1">
      <a:defRPr sz="5710" kern="1200">
        <a:solidFill>
          <a:schemeClr val="tx1"/>
        </a:solidFill>
        <a:latin typeface="+mn-lt"/>
        <a:ea typeface="+mn-ea"/>
        <a:cs typeface="+mn-cs"/>
      </a:defRPr>
    </a:lvl1pPr>
    <a:lvl2pPr marL="2149475" algn="l" defTabSz="4298950" rtl="0" eaLnBrk="1" latinLnBrk="0" hangingPunct="1">
      <a:defRPr sz="5710" kern="1200">
        <a:solidFill>
          <a:schemeClr val="tx1"/>
        </a:solidFill>
        <a:latin typeface="+mn-lt"/>
        <a:ea typeface="+mn-ea"/>
        <a:cs typeface="+mn-cs"/>
      </a:defRPr>
    </a:lvl2pPr>
    <a:lvl3pPr marL="4298950" algn="l" defTabSz="4298950" rtl="0" eaLnBrk="1" latinLnBrk="0" hangingPunct="1">
      <a:defRPr sz="5710" kern="1200">
        <a:solidFill>
          <a:schemeClr val="tx1"/>
        </a:solidFill>
        <a:latin typeface="+mn-lt"/>
        <a:ea typeface="+mn-ea"/>
        <a:cs typeface="+mn-cs"/>
      </a:defRPr>
    </a:lvl3pPr>
    <a:lvl4pPr marL="6448425" algn="l" defTabSz="4298950" rtl="0" eaLnBrk="1" latinLnBrk="0" hangingPunct="1">
      <a:defRPr sz="5710" kern="1200">
        <a:solidFill>
          <a:schemeClr val="tx1"/>
        </a:solidFill>
        <a:latin typeface="+mn-lt"/>
        <a:ea typeface="+mn-ea"/>
        <a:cs typeface="+mn-cs"/>
      </a:defRPr>
    </a:lvl4pPr>
    <a:lvl5pPr marL="8597900" algn="l" defTabSz="4298950" rtl="0" eaLnBrk="1" latinLnBrk="0" hangingPunct="1">
      <a:defRPr sz="5710" kern="1200">
        <a:solidFill>
          <a:schemeClr val="tx1"/>
        </a:solidFill>
        <a:latin typeface="+mn-lt"/>
        <a:ea typeface="+mn-ea"/>
        <a:cs typeface="+mn-cs"/>
      </a:defRPr>
    </a:lvl5pPr>
    <a:lvl6pPr marL="10747375" algn="l" defTabSz="4298950" rtl="0" eaLnBrk="1" latinLnBrk="0" hangingPunct="1">
      <a:defRPr sz="5710" kern="1200">
        <a:solidFill>
          <a:schemeClr val="tx1"/>
        </a:solidFill>
        <a:latin typeface="+mn-lt"/>
        <a:ea typeface="+mn-ea"/>
        <a:cs typeface="+mn-cs"/>
      </a:defRPr>
    </a:lvl6pPr>
    <a:lvl7pPr marL="12896850" algn="l" defTabSz="4298950" rtl="0" eaLnBrk="1" latinLnBrk="0" hangingPunct="1">
      <a:defRPr sz="5710" kern="1200">
        <a:solidFill>
          <a:schemeClr val="tx1"/>
        </a:solidFill>
        <a:latin typeface="+mn-lt"/>
        <a:ea typeface="+mn-ea"/>
        <a:cs typeface="+mn-cs"/>
      </a:defRPr>
    </a:lvl7pPr>
    <a:lvl8pPr marL="15046325" algn="l" defTabSz="4298950" rtl="0" eaLnBrk="1" latinLnBrk="0" hangingPunct="1">
      <a:defRPr sz="5710" kern="1200">
        <a:solidFill>
          <a:schemeClr val="tx1"/>
        </a:solidFill>
        <a:latin typeface="+mn-lt"/>
        <a:ea typeface="+mn-ea"/>
        <a:cs typeface="+mn-cs"/>
      </a:defRPr>
    </a:lvl8pPr>
    <a:lvl9pPr marL="17195800" algn="l" defTabSz="4298950" rtl="0" eaLnBrk="1" latinLnBrk="0" hangingPunct="1">
      <a:defRPr sz="571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30x40 template">
    <p:spTree>
      <p:nvGrpSpPr>
        <p:cNvPr id="1" name=""/>
        <p:cNvGrpSpPr/>
        <p:nvPr/>
      </p:nvGrpSpPr>
      <p:grpSpPr>
        <a:xfrm>
          <a:off x="0" y="0"/>
          <a:ext cx="0" cy="0"/>
          <a:chOff x="0" y="0"/>
          <a:chExt cx="0" cy="0"/>
        </a:xfrm>
      </p:grpSpPr>
      <p:sp>
        <p:nvSpPr>
          <p:cNvPr id="15" name="矩形 14"/>
          <p:cNvSpPr/>
          <p:nvPr userDrawn="1"/>
        </p:nvSpPr>
        <p:spPr>
          <a:xfrm>
            <a:off x="322107" y="7663806"/>
            <a:ext cx="28166724" cy="4217203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75" dirty="0"/>
          </a:p>
        </p:txBody>
      </p:sp>
      <p:sp>
        <p:nvSpPr>
          <p:cNvPr id="4" name="Text Placeholder 3"/>
          <p:cNvSpPr>
            <a:spLocks noGrp="1"/>
          </p:cNvSpPr>
          <p:nvPr>
            <p:ph type="body" sz="quarter" idx="10" hasCustomPrompt="1"/>
          </p:nvPr>
        </p:nvSpPr>
        <p:spPr>
          <a:xfrm>
            <a:off x="593331" y="8996429"/>
            <a:ext cx="13227576"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05244" y="8185909"/>
            <a:ext cx="13217135" cy="820752"/>
          </a:xfrm>
          <a:prstGeom prst="rect">
            <a:avLst/>
          </a:prstGeom>
          <a:blipFill>
            <a:blip r:embed="rId2"/>
            <a:stretch>
              <a:fillRect/>
            </a:stretch>
          </a:blip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05240" y="21884259"/>
            <a:ext cx="13208788" cy="820752"/>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OBJECTIVES</a:t>
            </a:r>
            <a:endParaRPr lang="en-US" dirty="0"/>
          </a:p>
        </p:txBody>
      </p:sp>
      <p:sp>
        <p:nvSpPr>
          <p:cNvPr id="25" name="Text Placeholder 5"/>
          <p:cNvSpPr>
            <a:spLocks noGrp="1"/>
          </p:cNvSpPr>
          <p:nvPr>
            <p:ph type="body" sz="quarter" idx="25" hasCustomPrompt="1"/>
          </p:nvPr>
        </p:nvSpPr>
        <p:spPr>
          <a:xfrm>
            <a:off x="14985949" y="8250871"/>
            <a:ext cx="13154691" cy="820752"/>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CONCLUSIONS</a:t>
            </a:r>
            <a:endParaRPr lang="en-US" dirty="0"/>
          </a:p>
        </p:txBody>
      </p:sp>
      <p:sp>
        <p:nvSpPr>
          <p:cNvPr id="26" name="Text Placeholder 3"/>
          <p:cNvSpPr>
            <a:spLocks noGrp="1"/>
          </p:cNvSpPr>
          <p:nvPr>
            <p:ph type="body" sz="quarter" idx="26" hasCustomPrompt="1"/>
          </p:nvPr>
        </p:nvSpPr>
        <p:spPr>
          <a:xfrm>
            <a:off x="14985949" y="9175445"/>
            <a:ext cx="13154691"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4987254" y="21863292"/>
            <a:ext cx="13149649" cy="820752"/>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REFERENCES</a:t>
            </a:r>
            <a:endParaRPr lang="en-US" dirty="0"/>
          </a:p>
        </p:txBody>
      </p:sp>
      <p:sp>
        <p:nvSpPr>
          <p:cNvPr id="28" name="Text Placeholder 3"/>
          <p:cNvSpPr>
            <a:spLocks noGrp="1"/>
          </p:cNvSpPr>
          <p:nvPr>
            <p:ph type="body" sz="quarter" idx="28" hasCustomPrompt="1"/>
          </p:nvPr>
        </p:nvSpPr>
        <p:spPr>
          <a:xfrm>
            <a:off x="14987422" y="22760495"/>
            <a:ext cx="13154691"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4975412" y="39366648"/>
            <a:ext cx="13154691" cy="820752"/>
          </a:xfrm>
          <a:prstGeom prst="rect">
            <a:avLst/>
          </a:prstGeom>
          <a:blipFill>
            <a:blip r:embed="rId2"/>
            <a:stretch>
              <a:fillRect/>
            </a:stretch>
          </a:blipFill>
        </p:spPr>
        <p:txBody>
          <a:bodyPr wrap="square" lIns="78446" tIns="78446" rIns="78446" bIns="78446" anchor="ctr" anchorCtr="0">
            <a:spAutoFit/>
          </a:bodyPr>
          <a:lstStyle>
            <a:lvl1pPr>
              <a:defRPr lang="en-US" sz="3335" b="1" u="none" baseline="0" dirty="0">
                <a:solidFill>
                  <a:schemeClr val="bg1"/>
                </a:solidFill>
                <a:latin typeface="Helvetica" pitchFamily="2" charset="0"/>
              </a:defRPr>
            </a:lvl1pPr>
          </a:lstStyle>
          <a:p>
            <a:pPr marL="0" lvl="0" indent="0">
              <a:buNone/>
            </a:pPr>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4975626" y="40275209"/>
            <a:ext cx="13161279"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593331" y="22760977"/>
            <a:ext cx="13217133"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605240" y="5950653"/>
            <a:ext cx="21439468" cy="1085187"/>
          </a:xfrm>
          <a:prstGeom prst="rect">
            <a:avLst/>
          </a:prstGeom>
        </p:spPr>
        <p:txBody>
          <a:bodyPr lIns="95646" tIns="47823" rIns="95646" bIns="47823" anchor="t" anchorCtr="0">
            <a:normAutofit/>
          </a:bodyPr>
          <a:lstStyle>
            <a:lvl1pPr marL="0" indent="0" algn="l">
              <a:buFontTx/>
              <a:buNone/>
              <a:defRPr sz="5135" b="1" i="0">
                <a:solidFill>
                  <a:schemeClr val="bg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605240" y="4526825"/>
            <a:ext cx="21439468" cy="1051267"/>
          </a:xfrm>
          <a:prstGeom prst="rect">
            <a:avLst/>
          </a:prstGeom>
        </p:spPr>
        <p:txBody>
          <a:bodyPr lIns="95646" tIns="47823" rIns="95646" bIns="47823" anchor="t" anchorCtr="0">
            <a:normAutofit/>
          </a:bodyPr>
          <a:lstStyle>
            <a:lvl1pPr marL="0" indent="0" algn="l">
              <a:buFontTx/>
              <a:buNone/>
              <a:defRPr sz="5135" b="1" i="0">
                <a:solidFill>
                  <a:schemeClr val="bg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605240" y="1883583"/>
            <a:ext cx="21439468" cy="2293232"/>
          </a:xfrm>
          <a:prstGeom prst="rect">
            <a:avLst/>
          </a:prstGeom>
        </p:spPr>
        <p:txBody>
          <a:bodyPr lIns="95646" tIns="47823" rIns="95646" bIns="47823" anchor="t" anchorCtr="0">
            <a:normAutofit/>
          </a:bodyPr>
          <a:lstStyle>
            <a:lvl1pPr marL="0" indent="0" algn="l">
              <a:buFontTx/>
              <a:buNone/>
              <a:defRPr sz="9135" b="1" i="0">
                <a:solidFill>
                  <a:schemeClr val="bg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title</a:t>
            </a:r>
            <a:endParaRPr lang="en-US" dirty="0"/>
          </a:p>
        </p:txBody>
      </p:sp>
      <p:sp>
        <p:nvSpPr>
          <p:cNvPr id="16" name="文本框 15"/>
          <p:cNvSpPr txBox="1"/>
          <p:nvPr userDrawn="1"/>
        </p:nvSpPr>
        <p:spPr>
          <a:xfrm>
            <a:off x="20898394" y="49783820"/>
            <a:ext cx="10073640" cy="635635"/>
          </a:xfrm>
          <a:prstGeom prst="rect">
            <a:avLst/>
          </a:prstGeom>
          <a:noFill/>
        </p:spPr>
        <p:txBody>
          <a:bodyPr wrap="none" rtlCol="0">
            <a:spAutoFit/>
          </a:bodyPr>
          <a:lstStyle/>
          <a:p>
            <a:r>
              <a:rPr lang="en-US" altLang="zh-CN"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rPr>
              <a:t>2022</a:t>
            </a:r>
            <a:r>
              <a:rPr lang="zh-CN" altLang="en-US"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rPr>
              <a:t>年北京高校车辆工程研究生学术论坛学术海报</a:t>
            </a:r>
            <a:endParaRPr lang="zh-CN" altLang="en-US" sz="3540" dirty="0">
              <a:solidFill>
                <a:schemeClr val="bg1"/>
              </a:solidFill>
              <a:latin typeface="华光隶书_CNKI" panose="02000500000000000000" pitchFamily="2" charset="-122"/>
              <a:ea typeface="华光隶书_CNKI" panose="02000500000000000000" pitchFamily="2" charset="-122"/>
              <a:cs typeface="Times New Roman" panose="02020603050405020304" pitchFamily="18" charset="0"/>
            </a:endParaRPr>
          </a:p>
        </p:txBody>
      </p:sp>
      <p:graphicFrame>
        <p:nvGraphicFramePr>
          <p:cNvPr id="19" name="Table 5"/>
          <p:cNvGraphicFramePr>
            <a:graphicFrameLocks noGrp="1"/>
          </p:cNvGraphicFramePr>
          <p:nvPr userDrawn="1"/>
        </p:nvGraphicFramePr>
        <p:xfrm>
          <a:off x="29278090" y="0"/>
          <a:ext cx="11993245" cy="50011965"/>
        </p:xfrm>
        <a:graphic>
          <a:graphicData uri="http://schemas.openxmlformats.org/drawingml/2006/table">
            <a:tbl>
              <a:tblPr firstRow="1" bandRow="1">
                <a:tableStyleId>{5C22544A-7EE6-4342-B048-85BDC9FD1C3A}</a:tableStyleId>
              </a:tblPr>
              <a:tblGrid>
                <a:gridCol w="11993245"/>
              </a:tblGrid>
              <a:tr h="3319145">
                <a:tc>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zh-CN" altLang="en-US" sz="11305" b="1" spc="600" dirty="0">
                          <a:solidFill>
                            <a:srgbClr val="1F3A4E"/>
                          </a:solidFill>
                          <a:latin typeface="微软雅黑" panose="020B0503020204020204" pitchFamily="34" charset="-122"/>
                          <a:ea typeface="微软雅黑" panose="020B0503020204020204" pitchFamily="34" charset="-122"/>
                        </a:rPr>
                        <a:t>评论互动区</a:t>
                      </a:r>
                      <a:endParaRPr lang="en-US" sz="11305" b="1" spc="600" dirty="0">
                        <a:solidFill>
                          <a:schemeClr val="bg1"/>
                        </a:solidFill>
                        <a:latin typeface="微软雅黑" panose="020B0503020204020204" pitchFamily="34" charset="-122"/>
                        <a:ea typeface="微软雅黑" panose="020B0503020204020204" pitchFamily="34" charset="-122"/>
                      </a:endParaRPr>
                    </a:p>
                  </a:txBody>
                  <a:tcPr marL="172720" marR="86360" marT="160655" marB="53340">
                    <a:solidFill>
                      <a:schemeClr val="accent5">
                        <a:lumMod val="20000"/>
                        <a:lumOff val="80000"/>
                      </a:schemeClr>
                    </a:solidFill>
                  </a:tcPr>
                </a:tc>
              </a:tr>
              <a:tr h="46692820">
                <a:tc>
                  <a:txBody>
                    <a:bodyPr/>
                    <a:lstStyle/>
                    <a:p>
                      <a:pPr algn="l"/>
                      <a:endParaRPr lang="en-US" sz="6360" b="1" baseline="0" dirty="0">
                        <a:solidFill>
                          <a:srgbClr val="FFC000"/>
                        </a:solidFill>
                        <a:latin typeface="Arial" panose="020B0604020202020204" pitchFamily="34" charset="0"/>
                        <a:cs typeface="Arial" panose="020B0604020202020204" pitchFamily="34" charset="0"/>
                      </a:endParaRPr>
                    </a:p>
                  </a:txBody>
                  <a:tcPr marL="172720" marR="86360" marT="160655" marB="53340">
                    <a:solidFill>
                      <a:schemeClr val="accent5">
                        <a:lumMod val="20000"/>
                        <a:lumOff val="80000"/>
                      </a:schemeClr>
                    </a:solidFill>
                  </a:tcPr>
                </a:tc>
              </a:tr>
            </a:tbl>
          </a:graphicData>
        </a:graphic>
      </p:graphicFrame>
      <p:sp>
        <p:nvSpPr>
          <p:cNvPr id="21" name="Text Placeholder 76"/>
          <p:cNvSpPr>
            <a:spLocks noGrp="1"/>
          </p:cNvSpPr>
          <p:nvPr>
            <p:ph type="body" sz="quarter" idx="154" hasCustomPrompt="1"/>
          </p:nvPr>
        </p:nvSpPr>
        <p:spPr>
          <a:xfrm>
            <a:off x="29278090" y="2487605"/>
            <a:ext cx="11994201" cy="47296214"/>
          </a:xfrm>
          <a:prstGeom prst="rect">
            <a:avLst/>
          </a:prstGeom>
        </p:spPr>
        <p:txBody>
          <a:bodyPr lIns="95646" tIns="47823" rIns="95646" bIns="47823" anchor="t" anchorCtr="0">
            <a:normAutofit/>
          </a:bodyPr>
          <a:lstStyle>
            <a:lvl1pPr marL="0" indent="0" algn="l">
              <a:buFontTx/>
              <a:buNone/>
              <a:defRPr sz="5135" b="1" i="0">
                <a:solidFill>
                  <a:schemeClr val="tx1"/>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zh-CN" altLang="en-US" dirty="0"/>
              <a:t>在此处留下你的评论</a:t>
            </a:r>
            <a:r>
              <a:rPr lang="en-US" altLang="zh-CN" dirty="0"/>
              <a: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4433" y="3360950"/>
            <a:ext cx="9289377" cy="11759585"/>
          </a:xfrm>
        </p:spPr>
        <p:txBody>
          <a:bodyPr anchor="b"/>
          <a:lstStyle>
            <a:lvl1pPr>
              <a:defRPr sz="3040"/>
            </a:lvl1pPr>
          </a:lstStyle>
          <a:p>
            <a:r>
              <a:rPr lang="zh-CN" altLang="en-US"/>
              <a:t>单击此处编辑母版标题样式</a:t>
            </a:r>
            <a:endParaRPr lang="zh-CN" altLang="en-US"/>
          </a:p>
        </p:txBody>
      </p:sp>
      <p:sp>
        <p:nvSpPr>
          <p:cNvPr id="3" name="内容占位符 2"/>
          <p:cNvSpPr>
            <a:spLocks noGrp="1"/>
          </p:cNvSpPr>
          <p:nvPr>
            <p:ph idx="1"/>
          </p:nvPr>
        </p:nvSpPr>
        <p:spPr>
          <a:xfrm>
            <a:off x="12244882" y="7256511"/>
            <a:ext cx="14579686" cy="35817105"/>
          </a:xfrm>
        </p:spPr>
        <p:txBody>
          <a:bodyPr/>
          <a:lstStyle>
            <a:lvl1pPr>
              <a:defRPr sz="3040"/>
            </a:lvl1pPr>
            <a:lvl2pPr>
              <a:defRPr sz="2660"/>
            </a:lvl2pPr>
            <a:lvl3pPr>
              <a:defRPr sz="228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1984433" y="15120535"/>
            <a:ext cx="9289377" cy="28012897"/>
          </a:xfrm>
        </p:spPr>
        <p:txBody>
          <a:bodyPr/>
          <a:lstStyle>
            <a:lvl1pPr marL="0" indent="0">
              <a:buNone/>
              <a:defRPr sz="1520"/>
            </a:lvl1pPr>
            <a:lvl2pPr marL="434340" indent="0">
              <a:buNone/>
              <a:defRPr sz="1335"/>
            </a:lvl2pPr>
            <a:lvl3pPr marL="870585" indent="0">
              <a:buNone/>
              <a:defRPr sz="1140"/>
            </a:lvl3pPr>
            <a:lvl4pPr marL="1304925" indent="0">
              <a:buNone/>
              <a:defRPr sz="955"/>
            </a:lvl4pPr>
            <a:lvl5pPr marL="1739900" indent="0">
              <a:buNone/>
              <a:defRPr sz="955"/>
            </a:lvl5pPr>
            <a:lvl6pPr marL="2174240" indent="0">
              <a:buNone/>
              <a:defRPr sz="955"/>
            </a:lvl6pPr>
            <a:lvl7pPr marL="2609215" indent="0">
              <a:buNone/>
              <a:defRPr sz="955"/>
            </a:lvl7pPr>
            <a:lvl8pPr marL="3044825" indent="0">
              <a:buNone/>
              <a:defRPr sz="955"/>
            </a:lvl8pPr>
            <a:lvl9pPr marL="3479165" indent="0">
              <a:buNone/>
              <a:defRPr sz="9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4433" y="3360950"/>
            <a:ext cx="9289377" cy="11759585"/>
          </a:xfrm>
        </p:spPr>
        <p:txBody>
          <a:bodyPr anchor="b"/>
          <a:lstStyle>
            <a:lvl1pPr>
              <a:defRPr sz="3040"/>
            </a:lvl1pPr>
          </a:lstStyle>
          <a:p>
            <a:r>
              <a:rPr lang="zh-CN" altLang="en-US"/>
              <a:t>单击此处编辑母版标题样式</a:t>
            </a:r>
            <a:endParaRPr lang="zh-CN" altLang="en-US"/>
          </a:p>
        </p:txBody>
      </p:sp>
      <p:sp>
        <p:nvSpPr>
          <p:cNvPr id="3" name="图片占位符 2"/>
          <p:cNvSpPr>
            <a:spLocks noGrp="1"/>
          </p:cNvSpPr>
          <p:nvPr>
            <p:ph type="pic" idx="1"/>
          </p:nvPr>
        </p:nvSpPr>
        <p:spPr>
          <a:xfrm>
            <a:off x="12244882" y="7256511"/>
            <a:ext cx="14579686" cy="35817105"/>
          </a:xfrm>
        </p:spPr>
        <p:txBody>
          <a:bodyPr/>
          <a:lstStyle>
            <a:lvl1pPr marL="0" indent="0">
              <a:buNone/>
              <a:defRPr sz="3040"/>
            </a:lvl1pPr>
            <a:lvl2pPr marL="434340" indent="0">
              <a:buNone/>
              <a:defRPr sz="2660"/>
            </a:lvl2pPr>
            <a:lvl3pPr marL="870585" indent="0">
              <a:buNone/>
              <a:defRPr sz="2280"/>
            </a:lvl3pPr>
            <a:lvl4pPr marL="1304925" indent="0">
              <a:buNone/>
              <a:defRPr sz="1900"/>
            </a:lvl4pPr>
            <a:lvl5pPr marL="1739900" indent="0">
              <a:buNone/>
              <a:defRPr sz="1900"/>
            </a:lvl5pPr>
            <a:lvl6pPr marL="2174240" indent="0">
              <a:buNone/>
              <a:defRPr sz="1900"/>
            </a:lvl6pPr>
            <a:lvl7pPr marL="2609215" indent="0">
              <a:buNone/>
              <a:defRPr sz="1900"/>
            </a:lvl7pPr>
            <a:lvl8pPr marL="3044825" indent="0">
              <a:buNone/>
              <a:defRPr sz="1900"/>
            </a:lvl8pPr>
            <a:lvl9pPr marL="3479165" indent="0">
              <a:buNone/>
              <a:defRPr sz="1900"/>
            </a:lvl9pPr>
          </a:lstStyle>
          <a:p>
            <a:endParaRPr lang="zh-CN" altLang="en-US"/>
          </a:p>
        </p:txBody>
      </p:sp>
      <p:sp>
        <p:nvSpPr>
          <p:cNvPr id="4" name="文本占位符 3"/>
          <p:cNvSpPr>
            <a:spLocks noGrp="1"/>
          </p:cNvSpPr>
          <p:nvPr>
            <p:ph type="body" sz="half" idx="2"/>
          </p:nvPr>
        </p:nvSpPr>
        <p:spPr>
          <a:xfrm>
            <a:off x="1984433" y="15120535"/>
            <a:ext cx="9289377" cy="28012897"/>
          </a:xfrm>
        </p:spPr>
        <p:txBody>
          <a:bodyPr/>
          <a:lstStyle>
            <a:lvl1pPr marL="0" indent="0">
              <a:buNone/>
              <a:defRPr sz="1520"/>
            </a:lvl1pPr>
            <a:lvl2pPr marL="434340" indent="0">
              <a:buNone/>
              <a:defRPr sz="1335"/>
            </a:lvl2pPr>
            <a:lvl3pPr marL="870585" indent="0">
              <a:buNone/>
              <a:defRPr sz="1140"/>
            </a:lvl3pPr>
            <a:lvl4pPr marL="1304925" indent="0">
              <a:buNone/>
              <a:defRPr sz="955"/>
            </a:lvl4pPr>
            <a:lvl5pPr marL="1739900" indent="0">
              <a:buNone/>
              <a:defRPr sz="955"/>
            </a:lvl5pPr>
            <a:lvl6pPr marL="2174240" indent="0">
              <a:buNone/>
              <a:defRPr sz="955"/>
            </a:lvl6pPr>
            <a:lvl7pPr marL="2609215" indent="0">
              <a:buNone/>
              <a:defRPr sz="955"/>
            </a:lvl7pPr>
            <a:lvl8pPr marL="3044825" indent="0">
              <a:buNone/>
              <a:defRPr sz="955"/>
            </a:lvl8pPr>
            <a:lvl9pPr marL="3479165" indent="0">
              <a:buNone/>
              <a:defRPr sz="95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1514" y="2684273"/>
            <a:ext cx="6210033" cy="427109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979901" y="2684273"/>
            <a:ext cx="18486630" cy="427109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Without guides">
    <p:spTree>
      <p:nvGrpSpPr>
        <p:cNvPr id="1" name=""/>
        <p:cNvGrpSpPr/>
        <p:nvPr/>
      </p:nvGrpSpPr>
      <p:grpSpPr>
        <a:xfrm>
          <a:off x="0" y="0"/>
          <a:ext cx="0" cy="0"/>
          <a:chOff x="0" y="0"/>
          <a:chExt cx="0" cy="0"/>
        </a:xfrm>
      </p:grpSpPr>
      <p:sp>
        <p:nvSpPr>
          <p:cNvPr id="16" name="Text Placeholder 3"/>
          <p:cNvSpPr>
            <a:spLocks noGrp="1"/>
          </p:cNvSpPr>
          <p:nvPr>
            <p:ph type="body" sz="quarter" idx="10" hasCustomPrompt="1"/>
          </p:nvPr>
        </p:nvSpPr>
        <p:spPr>
          <a:xfrm>
            <a:off x="593331" y="8996429"/>
            <a:ext cx="13227576"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17" name="Text Placeholder 5"/>
          <p:cNvSpPr>
            <a:spLocks noGrp="1"/>
          </p:cNvSpPr>
          <p:nvPr>
            <p:ph type="body" sz="quarter" idx="11" hasCustomPrompt="1"/>
          </p:nvPr>
        </p:nvSpPr>
        <p:spPr>
          <a:xfrm>
            <a:off x="605244" y="8185909"/>
            <a:ext cx="13217135" cy="820752"/>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INTRODUCTION or ABSTRACT</a:t>
            </a:r>
            <a:endParaRPr lang="en-US" dirty="0"/>
          </a:p>
        </p:txBody>
      </p:sp>
      <p:sp>
        <p:nvSpPr>
          <p:cNvPr id="18" name="Text Placeholder 5"/>
          <p:cNvSpPr>
            <a:spLocks noGrp="1"/>
          </p:cNvSpPr>
          <p:nvPr>
            <p:ph type="body" sz="quarter" idx="20" hasCustomPrompt="1"/>
          </p:nvPr>
        </p:nvSpPr>
        <p:spPr>
          <a:xfrm>
            <a:off x="605240" y="21884259"/>
            <a:ext cx="13208788" cy="820752"/>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OBJECTIVES</a:t>
            </a:r>
            <a:endParaRPr lang="en-US" dirty="0"/>
          </a:p>
        </p:txBody>
      </p:sp>
      <p:sp>
        <p:nvSpPr>
          <p:cNvPr id="19" name="Text Placeholder 5"/>
          <p:cNvSpPr>
            <a:spLocks noGrp="1"/>
          </p:cNvSpPr>
          <p:nvPr>
            <p:ph type="body" sz="quarter" idx="25" hasCustomPrompt="1"/>
          </p:nvPr>
        </p:nvSpPr>
        <p:spPr>
          <a:xfrm>
            <a:off x="14985949" y="8250871"/>
            <a:ext cx="13154691" cy="820752"/>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CONCLUSIONS</a:t>
            </a:r>
            <a:endParaRPr lang="en-US" dirty="0"/>
          </a:p>
        </p:txBody>
      </p:sp>
      <p:sp>
        <p:nvSpPr>
          <p:cNvPr id="21" name="Text Placeholder 3"/>
          <p:cNvSpPr>
            <a:spLocks noGrp="1"/>
          </p:cNvSpPr>
          <p:nvPr>
            <p:ph type="body" sz="quarter" idx="26" hasCustomPrompt="1"/>
          </p:nvPr>
        </p:nvSpPr>
        <p:spPr>
          <a:xfrm>
            <a:off x="14985949" y="9175445"/>
            <a:ext cx="13154691"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7" hasCustomPrompt="1"/>
          </p:nvPr>
        </p:nvSpPr>
        <p:spPr>
          <a:xfrm>
            <a:off x="14987254" y="21863292"/>
            <a:ext cx="13149649" cy="820752"/>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REFERENCES</a:t>
            </a:r>
            <a:endParaRPr lang="en-US" dirty="0"/>
          </a:p>
        </p:txBody>
      </p:sp>
      <p:sp>
        <p:nvSpPr>
          <p:cNvPr id="23" name="Text Placeholder 3"/>
          <p:cNvSpPr>
            <a:spLocks noGrp="1"/>
          </p:cNvSpPr>
          <p:nvPr>
            <p:ph type="body" sz="quarter" idx="28" hasCustomPrompt="1"/>
          </p:nvPr>
        </p:nvSpPr>
        <p:spPr>
          <a:xfrm>
            <a:off x="14987422" y="22760495"/>
            <a:ext cx="13154691"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9" hasCustomPrompt="1"/>
          </p:nvPr>
        </p:nvSpPr>
        <p:spPr>
          <a:xfrm>
            <a:off x="14975412" y="39366648"/>
            <a:ext cx="13154691" cy="820752"/>
          </a:xfrm>
          <a:prstGeom prst="rect">
            <a:avLst/>
          </a:prstGeom>
          <a:solidFill>
            <a:schemeClr val="accent6"/>
          </a:solidFill>
        </p:spPr>
        <p:txBody>
          <a:bodyPr wrap="square" lIns="78446" tIns="78446" rIns="78446" bIns="78446" anchor="ctr" anchorCtr="0">
            <a:spAutoFit/>
          </a:bodyPr>
          <a:lstStyle>
            <a:lvl1pPr marL="0" indent="0" algn="l">
              <a:buNone/>
              <a:defRPr sz="3335" b="1" u="none" baseline="0">
                <a:solidFill>
                  <a:schemeClr val="bg1"/>
                </a:solidFill>
                <a:latin typeface="Helvetica" pitchFamily="2" charset="0"/>
              </a:defRPr>
            </a:lvl1pPr>
          </a:lstStyle>
          <a:p>
            <a:pPr lvl="0"/>
            <a:r>
              <a:rPr lang="en-US" dirty="0"/>
              <a:t>(click to edit)  ACKNOWLEDGEMENTS or  CONTACT</a:t>
            </a:r>
            <a:endParaRPr lang="en-US" dirty="0"/>
          </a:p>
        </p:txBody>
      </p:sp>
      <p:sp>
        <p:nvSpPr>
          <p:cNvPr id="31" name="Text Placeholder 3"/>
          <p:cNvSpPr>
            <a:spLocks noGrp="1"/>
          </p:cNvSpPr>
          <p:nvPr>
            <p:ph type="body" sz="quarter" idx="30" hasCustomPrompt="1"/>
          </p:nvPr>
        </p:nvSpPr>
        <p:spPr>
          <a:xfrm>
            <a:off x="14975626" y="40275209"/>
            <a:ext cx="13161279"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32" name="Text Placeholder 3"/>
          <p:cNvSpPr>
            <a:spLocks noGrp="1"/>
          </p:cNvSpPr>
          <p:nvPr>
            <p:ph type="body" sz="quarter" idx="96" hasCustomPrompt="1"/>
          </p:nvPr>
        </p:nvSpPr>
        <p:spPr>
          <a:xfrm>
            <a:off x="593331" y="22760977"/>
            <a:ext cx="13217133" cy="1046202"/>
          </a:xfrm>
          <a:prstGeom prst="rect">
            <a:avLst/>
          </a:prstGeom>
        </p:spPr>
        <p:txBody>
          <a:bodyPr wrap="square" lIns="196113" tIns="196113" rIns="196113" bIns="196113">
            <a:spAutoFit/>
          </a:bodyPr>
          <a:lstStyle>
            <a:lvl1pPr marL="0" indent="0">
              <a:buNone/>
              <a:defRPr sz="3040">
                <a:solidFill>
                  <a:schemeClr val="tx2"/>
                </a:solidFill>
                <a:latin typeface="Helvetica" pitchFamily="2" charset="0"/>
                <a:cs typeface="Times New Roman" panose="02020603050405020304" pitchFamily="18" charset="0"/>
              </a:defRPr>
            </a:lvl1pPr>
            <a:lvl2pPr marL="1212215" indent="-465455">
              <a:defRPr sz="2095">
                <a:latin typeface="Trebuchet MS" panose="020B0603020202020204" pitchFamily="34" charset="0"/>
              </a:defRPr>
            </a:lvl2pPr>
            <a:lvl3pPr marL="1679575" indent="-465455">
              <a:defRPr sz="2095">
                <a:latin typeface="Trebuchet MS" panose="020B0603020202020204" pitchFamily="34" charset="0"/>
              </a:defRPr>
            </a:lvl3pPr>
            <a:lvl4pPr marL="2192020" indent="-512445">
              <a:defRPr sz="2095">
                <a:latin typeface="Trebuchet MS" panose="020B0603020202020204" pitchFamily="34" charset="0"/>
              </a:defRPr>
            </a:lvl4pPr>
            <a:lvl5pPr marL="2565400" indent="-373380">
              <a:defRPr sz="2095">
                <a:latin typeface="Trebuchet MS" panose="020B0603020202020204" pitchFamily="34" charset="0"/>
              </a:defRPr>
            </a:lvl5pPr>
          </a:lstStyle>
          <a:p>
            <a:pPr lvl="0"/>
            <a:r>
              <a:rPr lang="en-US" dirty="0"/>
              <a:t>Type in or paste your text here</a:t>
            </a:r>
            <a:endParaRPr lang="en-US" dirty="0"/>
          </a:p>
        </p:txBody>
      </p:sp>
      <p:sp>
        <p:nvSpPr>
          <p:cNvPr id="33" name="Text Placeholder 76"/>
          <p:cNvSpPr>
            <a:spLocks noGrp="1"/>
          </p:cNvSpPr>
          <p:nvPr>
            <p:ph type="body" sz="quarter" idx="150" hasCustomPrompt="1"/>
          </p:nvPr>
        </p:nvSpPr>
        <p:spPr>
          <a:xfrm>
            <a:off x="605240" y="5950653"/>
            <a:ext cx="21439468" cy="1085187"/>
          </a:xfrm>
          <a:prstGeom prst="rect">
            <a:avLst/>
          </a:prstGeom>
        </p:spPr>
        <p:txBody>
          <a:bodyPr lIns="95646" tIns="47823" rIns="95646" bIns="47823" anchor="t" anchorCtr="0">
            <a:normAutofit/>
          </a:bodyPr>
          <a:lstStyle>
            <a:lvl1pPr marL="0" indent="0" algn="l">
              <a:buFontTx/>
              <a:buNone/>
              <a:defRPr sz="5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affiliations</a:t>
            </a:r>
            <a:endParaRPr lang="en-US" dirty="0"/>
          </a:p>
        </p:txBody>
      </p:sp>
      <p:sp>
        <p:nvSpPr>
          <p:cNvPr id="34" name="Text Placeholder 76"/>
          <p:cNvSpPr>
            <a:spLocks noGrp="1"/>
          </p:cNvSpPr>
          <p:nvPr>
            <p:ph type="body" sz="quarter" idx="151" hasCustomPrompt="1"/>
          </p:nvPr>
        </p:nvSpPr>
        <p:spPr>
          <a:xfrm>
            <a:off x="605240" y="4526825"/>
            <a:ext cx="21439468" cy="1051267"/>
          </a:xfrm>
          <a:prstGeom prst="rect">
            <a:avLst/>
          </a:prstGeom>
        </p:spPr>
        <p:txBody>
          <a:bodyPr lIns="95646" tIns="47823" rIns="95646" bIns="47823" anchor="t" anchorCtr="0">
            <a:normAutofit/>
          </a:bodyPr>
          <a:lstStyle>
            <a:lvl1pPr marL="0" indent="0" algn="l">
              <a:buFontTx/>
              <a:buNone/>
              <a:defRPr sz="5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authors</a:t>
            </a:r>
            <a:endParaRPr lang="en-US" dirty="0"/>
          </a:p>
        </p:txBody>
      </p:sp>
      <p:sp>
        <p:nvSpPr>
          <p:cNvPr id="35" name="Text Placeholder 76"/>
          <p:cNvSpPr>
            <a:spLocks noGrp="1"/>
          </p:cNvSpPr>
          <p:nvPr>
            <p:ph type="body" sz="quarter" idx="153" hasCustomPrompt="1"/>
          </p:nvPr>
        </p:nvSpPr>
        <p:spPr>
          <a:xfrm>
            <a:off x="605240" y="1883583"/>
            <a:ext cx="21439468" cy="2293232"/>
          </a:xfrm>
          <a:prstGeom prst="rect">
            <a:avLst/>
          </a:prstGeom>
        </p:spPr>
        <p:txBody>
          <a:bodyPr lIns="95646" tIns="47823" rIns="95646" bIns="47823" anchor="t" anchorCtr="0">
            <a:normAutofit/>
          </a:bodyPr>
          <a:lstStyle>
            <a:lvl1pPr marL="0" indent="0" algn="l">
              <a:buFontTx/>
              <a:buNone/>
              <a:defRPr sz="9135" b="0" i="0">
                <a:solidFill>
                  <a:schemeClr val="tx2"/>
                </a:solidFill>
                <a:latin typeface="Helvetica Light" panose="020B0403020202020204" pitchFamily="34" charset="0"/>
              </a:defRPr>
            </a:lvl1pPr>
            <a:lvl2pPr>
              <a:buFontTx/>
              <a:buNone/>
              <a:defRPr sz="7135"/>
            </a:lvl2pPr>
            <a:lvl3pPr>
              <a:buFontTx/>
              <a:buNone/>
              <a:defRPr sz="7135"/>
            </a:lvl3pPr>
            <a:lvl4pPr>
              <a:buFontTx/>
              <a:buNone/>
              <a:defRPr sz="7135"/>
            </a:lvl4pPr>
            <a:lvl5pPr>
              <a:buFontTx/>
              <a:buNone/>
              <a:defRPr sz="7135"/>
            </a:lvl5pPr>
          </a:lstStyle>
          <a:p>
            <a:pPr lvl="0"/>
            <a:r>
              <a:rPr lang="en-US" dirty="0"/>
              <a:t>Click here to add title</a:t>
            </a:r>
            <a:endParaRPr lang="en-US" dirty="0"/>
          </a:p>
        </p:txBody>
      </p:sp>
      <p:cxnSp>
        <p:nvCxnSpPr>
          <p:cNvPr id="36" name="Straight Connector 35"/>
          <p:cNvCxnSpPr/>
          <p:nvPr userDrawn="1"/>
        </p:nvCxnSpPr>
        <p:spPr>
          <a:xfrm>
            <a:off x="14400725" y="8105552"/>
            <a:ext cx="0" cy="4040556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370" y="8249094"/>
            <a:ext cx="21600709" cy="17546848"/>
          </a:xfrm>
        </p:spPr>
        <p:txBody>
          <a:bodyPr anchor="b"/>
          <a:lstStyle>
            <a:lvl1pPr algn="ctr">
              <a:defRPr sz="5705"/>
            </a:lvl1pPr>
          </a:lstStyle>
          <a:p>
            <a:r>
              <a:rPr lang="zh-CN" altLang="en-US"/>
              <a:t>单击此处编辑母版标题样式</a:t>
            </a:r>
            <a:endParaRPr lang="zh-CN" altLang="en-US"/>
          </a:p>
        </p:txBody>
      </p:sp>
      <p:sp>
        <p:nvSpPr>
          <p:cNvPr id="3" name="副标题 2"/>
          <p:cNvSpPr>
            <a:spLocks noGrp="1"/>
          </p:cNvSpPr>
          <p:nvPr>
            <p:ph type="subTitle" idx="1"/>
          </p:nvPr>
        </p:nvSpPr>
        <p:spPr>
          <a:xfrm>
            <a:off x="3600370" y="26472618"/>
            <a:ext cx="21600709" cy="12168955"/>
          </a:xfrm>
        </p:spPr>
        <p:txBody>
          <a:bodyPr/>
          <a:lstStyle>
            <a:lvl1pPr marL="0" indent="0" algn="ctr">
              <a:buNone/>
              <a:defRPr sz="2280"/>
            </a:lvl1pPr>
            <a:lvl2pPr marL="434340" indent="0" algn="ctr">
              <a:buNone/>
              <a:defRPr sz="1900"/>
            </a:lvl2pPr>
            <a:lvl3pPr marL="870585" indent="0" algn="ctr">
              <a:buNone/>
              <a:defRPr sz="1715"/>
            </a:lvl3pPr>
            <a:lvl4pPr marL="1304925" indent="0" algn="ctr">
              <a:buNone/>
              <a:defRPr sz="1520"/>
            </a:lvl4pPr>
            <a:lvl5pPr marL="1739900" indent="0" algn="ctr">
              <a:buNone/>
              <a:defRPr sz="1520"/>
            </a:lvl5pPr>
            <a:lvl6pPr marL="2174240" indent="0" algn="ctr">
              <a:buNone/>
              <a:defRPr sz="1520"/>
            </a:lvl6pPr>
            <a:lvl7pPr marL="2609215" indent="0" algn="ctr">
              <a:buNone/>
              <a:defRPr sz="1520"/>
            </a:lvl7pPr>
            <a:lvl8pPr marL="3044825" indent="0" algn="ctr">
              <a:buNone/>
              <a:defRPr sz="1520"/>
            </a:lvl8pPr>
            <a:lvl9pPr marL="3479165" indent="0" algn="ctr">
              <a:buNone/>
              <a:defRPr sz="152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4799" y="12565240"/>
            <a:ext cx="24841645" cy="20965745"/>
          </a:xfrm>
        </p:spPr>
        <p:txBody>
          <a:bodyPr anchor="b"/>
          <a:lstStyle>
            <a:lvl1pPr>
              <a:defRPr sz="570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964799" y="33729128"/>
            <a:ext cx="24841645" cy="11024961"/>
          </a:xfrm>
        </p:spPr>
        <p:txBody>
          <a:bodyPr/>
          <a:lstStyle>
            <a:lvl1pPr marL="0" indent="0">
              <a:buNone/>
              <a:defRPr sz="2280">
                <a:solidFill>
                  <a:schemeClr val="tx1">
                    <a:tint val="75000"/>
                  </a:schemeClr>
                </a:solidFill>
              </a:defRPr>
            </a:lvl1pPr>
            <a:lvl2pPr marL="434340" indent="0">
              <a:buNone/>
              <a:defRPr sz="1900">
                <a:solidFill>
                  <a:schemeClr val="tx1">
                    <a:tint val="75000"/>
                  </a:schemeClr>
                </a:solidFill>
              </a:defRPr>
            </a:lvl2pPr>
            <a:lvl3pPr marL="870585" indent="0">
              <a:buNone/>
              <a:defRPr sz="1715">
                <a:solidFill>
                  <a:schemeClr val="tx1">
                    <a:tint val="75000"/>
                  </a:schemeClr>
                </a:solidFill>
              </a:defRPr>
            </a:lvl3pPr>
            <a:lvl4pPr marL="1304925" indent="0">
              <a:buNone/>
              <a:defRPr sz="1520">
                <a:solidFill>
                  <a:schemeClr val="tx1">
                    <a:tint val="75000"/>
                  </a:schemeClr>
                </a:solidFill>
              </a:defRPr>
            </a:lvl4pPr>
            <a:lvl5pPr marL="1739900" indent="0">
              <a:buNone/>
              <a:defRPr sz="1520">
                <a:solidFill>
                  <a:schemeClr val="tx1">
                    <a:tint val="75000"/>
                  </a:schemeClr>
                </a:solidFill>
              </a:defRPr>
            </a:lvl5pPr>
            <a:lvl6pPr marL="2174240" indent="0">
              <a:buNone/>
              <a:defRPr sz="1520">
                <a:solidFill>
                  <a:schemeClr val="tx1">
                    <a:tint val="75000"/>
                  </a:schemeClr>
                </a:solidFill>
              </a:defRPr>
            </a:lvl6pPr>
            <a:lvl7pPr marL="2609215" indent="0">
              <a:buNone/>
              <a:defRPr sz="1520">
                <a:solidFill>
                  <a:schemeClr val="tx1">
                    <a:tint val="75000"/>
                  </a:schemeClr>
                </a:solidFill>
              </a:defRPr>
            </a:lvl7pPr>
            <a:lvl8pPr marL="3044825" indent="0">
              <a:buNone/>
              <a:defRPr sz="1520">
                <a:solidFill>
                  <a:schemeClr val="tx1">
                    <a:tint val="75000"/>
                  </a:schemeClr>
                </a:solidFill>
              </a:defRPr>
            </a:lvl8pPr>
            <a:lvl9pPr marL="3479165" indent="0">
              <a:buNone/>
              <a:defRPr sz="152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979901" y="13417628"/>
            <a:ext cx="12347578" cy="3197762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14472461" y="13417628"/>
            <a:ext cx="12349086" cy="3197762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4433" y="2684273"/>
            <a:ext cx="24840135" cy="974077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84433" y="12355882"/>
            <a:ext cx="12184472" cy="6054570"/>
          </a:xfrm>
        </p:spPr>
        <p:txBody>
          <a:bodyPr anchor="b"/>
          <a:lstStyle>
            <a:lvl1pPr marL="0" indent="0">
              <a:buNone/>
              <a:defRPr sz="2280" b="1"/>
            </a:lvl1pPr>
            <a:lvl2pPr marL="434340" indent="0">
              <a:buNone/>
              <a:defRPr sz="1900" b="1"/>
            </a:lvl2pPr>
            <a:lvl3pPr marL="870585" indent="0">
              <a:buNone/>
              <a:defRPr sz="1715" b="1"/>
            </a:lvl3pPr>
            <a:lvl4pPr marL="1304925" indent="0">
              <a:buNone/>
              <a:defRPr sz="1520" b="1"/>
            </a:lvl4pPr>
            <a:lvl5pPr marL="1739900" indent="0">
              <a:buNone/>
              <a:defRPr sz="1520" b="1"/>
            </a:lvl5pPr>
            <a:lvl6pPr marL="2174240" indent="0">
              <a:buNone/>
              <a:defRPr sz="1520" b="1"/>
            </a:lvl6pPr>
            <a:lvl7pPr marL="2609215" indent="0">
              <a:buNone/>
              <a:defRPr sz="1520" b="1"/>
            </a:lvl7pPr>
            <a:lvl8pPr marL="3044825" indent="0">
              <a:buNone/>
              <a:defRPr sz="1520" b="1"/>
            </a:lvl8pPr>
            <a:lvl9pPr marL="3479165" indent="0">
              <a:buNone/>
              <a:defRPr sz="152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984433" y="18410452"/>
            <a:ext cx="12184472" cy="270782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14581196" y="12355882"/>
            <a:ext cx="12243371" cy="6054570"/>
          </a:xfrm>
        </p:spPr>
        <p:txBody>
          <a:bodyPr anchor="b"/>
          <a:lstStyle>
            <a:lvl1pPr marL="0" indent="0">
              <a:buNone/>
              <a:defRPr sz="2280" b="1"/>
            </a:lvl1pPr>
            <a:lvl2pPr marL="434340" indent="0">
              <a:buNone/>
              <a:defRPr sz="1900" b="1"/>
            </a:lvl2pPr>
            <a:lvl3pPr marL="870585" indent="0">
              <a:buNone/>
              <a:defRPr sz="1715" b="1"/>
            </a:lvl3pPr>
            <a:lvl4pPr marL="1304925" indent="0">
              <a:buNone/>
              <a:defRPr sz="1520" b="1"/>
            </a:lvl4pPr>
            <a:lvl5pPr marL="1739900" indent="0">
              <a:buNone/>
              <a:defRPr sz="1520" b="1"/>
            </a:lvl5pPr>
            <a:lvl6pPr marL="2174240" indent="0">
              <a:buNone/>
              <a:defRPr sz="1520" b="1"/>
            </a:lvl6pPr>
            <a:lvl7pPr marL="2609215" indent="0">
              <a:buNone/>
              <a:defRPr sz="1520" b="1"/>
            </a:lvl7pPr>
            <a:lvl8pPr marL="3044825" indent="0">
              <a:buNone/>
              <a:defRPr sz="1520" b="1"/>
            </a:lvl8pPr>
            <a:lvl9pPr marL="3479165" indent="0">
              <a:buNone/>
              <a:defRPr sz="152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4581196" y="18410452"/>
            <a:ext cx="12243371" cy="270782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3863BD-E77D-4D1F-A54A-07BA4542E9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640588-A423-4E99-8C8C-316DEF3093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2.jpe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34470" y="49451153"/>
            <a:ext cx="3085747" cy="407670"/>
          </a:xfrm>
          <a:prstGeom prst="rect">
            <a:avLst/>
          </a:prstGeom>
          <a:noFill/>
          <a:ln w="9525">
            <a:noFill/>
            <a:miter lim="800000"/>
          </a:ln>
          <a:effectLst/>
        </p:spPr>
        <p:txBody>
          <a:bodyPr wrap="square" lIns="98932" tIns="49456" rIns="98932" bIns="49456">
            <a:spAutoFit/>
          </a:bodyPr>
          <a:lstStyle/>
          <a:p>
            <a:pPr eaLnBrk="0" hangingPunct="0">
              <a:lnSpc>
                <a:spcPct val="65000"/>
              </a:lnSpc>
              <a:spcBef>
                <a:spcPct val="50000"/>
              </a:spcBef>
              <a:defRPr/>
            </a:pPr>
            <a:r>
              <a:rPr lang="en-US" sz="760" b="1" dirty="0">
                <a:solidFill>
                  <a:schemeClr val="bg1">
                    <a:lumMod val="75000"/>
                  </a:schemeClr>
                </a:solidFill>
                <a:latin typeface="Arial" panose="020B0604020202020204" pitchFamily="34" charset="0"/>
              </a:rPr>
              <a:t>RESEARCH POSTER PRESENTATION DESIGN © 2019</a:t>
            </a:r>
            <a:endParaRPr lang="en-US" sz="76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325" b="1" dirty="0">
                <a:solidFill>
                  <a:schemeClr val="bg1">
                    <a:lumMod val="75000"/>
                  </a:schemeClr>
                </a:solidFill>
                <a:latin typeface="Arial" panose="020B0604020202020204" pitchFamily="34" charset="0"/>
              </a:rPr>
              <a:t>www.PosterPresentations.com</a:t>
            </a:r>
            <a:endParaRPr lang="en-US" sz="1325" b="1" dirty="0">
              <a:solidFill>
                <a:schemeClr val="bg1">
                  <a:lumMod val="75000"/>
                </a:schemeClr>
              </a:solidFill>
              <a:latin typeface="Arial" panose="020B0604020202020204" pitchFamily="34" charset="0"/>
            </a:endParaRPr>
          </a:p>
        </p:txBody>
      </p:sp>
      <p:graphicFrame>
        <p:nvGraphicFramePr>
          <p:cNvPr id="6" name="Table 5"/>
          <p:cNvGraphicFramePr>
            <a:graphicFrameLocks noGrp="1"/>
          </p:cNvGraphicFramePr>
          <p:nvPr userDrawn="1"/>
        </p:nvGraphicFramePr>
        <p:xfrm>
          <a:off x="29278090" y="0"/>
          <a:ext cx="11993245" cy="50011965"/>
        </p:xfrm>
        <a:graphic>
          <a:graphicData uri="http://schemas.openxmlformats.org/drawingml/2006/table">
            <a:tbl>
              <a:tblPr firstRow="1" bandRow="1">
                <a:tableStyleId>{5C22544A-7EE6-4342-B048-85BDC9FD1C3A}</a:tableStyleId>
              </a:tblPr>
              <a:tblGrid>
                <a:gridCol w="11993245"/>
              </a:tblGrid>
              <a:tr h="3319145">
                <a:tc>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zh-CN" altLang="en-US" sz="11305" b="1" spc="600" dirty="0">
                          <a:solidFill>
                            <a:srgbClr val="1F3A4E"/>
                          </a:solidFill>
                          <a:latin typeface="微软雅黑" panose="020B0503020204020204" pitchFamily="34" charset="-122"/>
                          <a:ea typeface="微软雅黑" panose="020B0503020204020204" pitchFamily="34" charset="-122"/>
                        </a:rPr>
                        <a:t>评论互动区</a:t>
                      </a:r>
                      <a:endParaRPr lang="en-US" sz="11305" b="1" spc="600" dirty="0">
                        <a:solidFill>
                          <a:schemeClr val="bg1"/>
                        </a:solidFill>
                        <a:latin typeface="微软雅黑" panose="020B0503020204020204" pitchFamily="34" charset="-122"/>
                        <a:ea typeface="微软雅黑" panose="020B0503020204020204" pitchFamily="34" charset="-122"/>
                      </a:endParaRPr>
                    </a:p>
                  </a:txBody>
                  <a:tcPr marL="172720" marR="86360" marT="160655" marB="53340">
                    <a:solidFill>
                      <a:schemeClr val="accent5">
                        <a:lumMod val="20000"/>
                        <a:lumOff val="80000"/>
                      </a:schemeClr>
                    </a:solidFill>
                  </a:tcPr>
                </a:tc>
              </a:tr>
              <a:tr h="46692820">
                <a:tc>
                  <a:txBody>
                    <a:bodyPr/>
                    <a:lstStyle/>
                    <a:p>
                      <a:pPr algn="l"/>
                      <a:endParaRPr lang="en-US" sz="6360" b="1" baseline="0" dirty="0">
                        <a:solidFill>
                          <a:srgbClr val="FFC000"/>
                        </a:solidFill>
                        <a:latin typeface="Arial" panose="020B0604020202020204" pitchFamily="34" charset="0"/>
                        <a:cs typeface="Arial" panose="020B0604020202020204" pitchFamily="34" charset="0"/>
                      </a:endParaRPr>
                    </a:p>
                  </a:txBody>
                  <a:tcPr marL="172720" marR="86360" marT="160655" marB="53340">
                    <a:solidFill>
                      <a:schemeClr val="accent5">
                        <a:lumMod val="20000"/>
                        <a:lumOff val="80000"/>
                      </a:schemeClr>
                    </a:solidFill>
                  </a:tcPr>
                </a:tc>
              </a:tr>
            </a:tbl>
          </a:graphicData>
        </a:graphic>
      </p:graphicFrame>
      <p:cxnSp>
        <p:nvCxnSpPr>
          <p:cNvPr id="7" name="Straight Connector 6"/>
          <p:cNvCxnSpPr/>
          <p:nvPr userDrawn="1"/>
        </p:nvCxnSpPr>
        <p:spPr>
          <a:xfrm>
            <a:off x="14400725" y="8105552"/>
            <a:ext cx="0" cy="4040556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userDrawn="1"/>
        </p:nvCxnSpPr>
        <p:spPr>
          <a:xfrm>
            <a:off x="0" y="49066765"/>
            <a:ext cx="28801448"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
        <p:nvSpPr>
          <p:cNvPr id="9" name="Text Placeholder 76"/>
          <p:cNvSpPr txBox="1"/>
          <p:nvPr userDrawn="1"/>
        </p:nvSpPr>
        <p:spPr>
          <a:xfrm>
            <a:off x="29278090" y="2487605"/>
            <a:ext cx="11994201" cy="47296214"/>
          </a:xfrm>
          <a:prstGeom prst="rect">
            <a:avLst/>
          </a:prstGeom>
        </p:spPr>
        <p:txBody>
          <a:bodyPr lIns="120853" tIns="60426" rIns="120853" bIns="60426" anchor="t" anchorCtr="0">
            <a:normAutofit/>
          </a:bodyPr>
          <a:lstStyle>
            <a:lvl1pPr marL="0" indent="0" algn="l" defTabSz="3765550" rtl="0" eaLnBrk="1" latinLnBrk="0" hangingPunct="1">
              <a:spcBef>
                <a:spcPct val="20000"/>
              </a:spcBef>
              <a:buFontTx/>
              <a:buNone/>
              <a:defRPr sz="5400" b="1" i="0" kern="1200">
                <a:solidFill>
                  <a:schemeClr val="tx1"/>
                </a:solidFill>
                <a:latin typeface="Helvetica Light" panose="020B0403020202020204" pitchFamily="34" charset="0"/>
                <a:ea typeface="+mn-ea"/>
                <a:cs typeface="+mn-cs"/>
              </a:defRPr>
            </a:lvl1pPr>
            <a:lvl2pPr marL="3059430" indent="-1176655" algn="l" defTabSz="3765550" rtl="0" eaLnBrk="1" latinLnBrk="0" hangingPunct="1">
              <a:spcBef>
                <a:spcPct val="20000"/>
              </a:spcBef>
              <a:buFontTx/>
              <a:buNone/>
              <a:defRPr sz="7500" kern="1200">
                <a:solidFill>
                  <a:schemeClr val="tx1"/>
                </a:solidFill>
                <a:latin typeface="+mn-lt"/>
                <a:ea typeface="+mn-ea"/>
                <a:cs typeface="+mn-cs"/>
              </a:defRPr>
            </a:lvl2pPr>
            <a:lvl3pPr marL="4706620" indent="-941070" algn="l" defTabSz="3765550" rtl="0" eaLnBrk="1" latinLnBrk="0" hangingPunct="1">
              <a:spcBef>
                <a:spcPct val="20000"/>
              </a:spcBef>
              <a:buFontTx/>
              <a:buNone/>
              <a:defRPr sz="7500" kern="1200">
                <a:solidFill>
                  <a:schemeClr val="tx1"/>
                </a:solidFill>
                <a:latin typeface="+mn-lt"/>
                <a:ea typeface="+mn-ea"/>
                <a:cs typeface="+mn-cs"/>
              </a:defRPr>
            </a:lvl3pPr>
            <a:lvl4pPr marL="6589395" indent="-941070" algn="l" defTabSz="3765550" rtl="0" eaLnBrk="1" latinLnBrk="0" hangingPunct="1">
              <a:spcBef>
                <a:spcPct val="20000"/>
              </a:spcBef>
              <a:buFontTx/>
              <a:buNone/>
              <a:defRPr sz="7500" kern="1200">
                <a:solidFill>
                  <a:schemeClr val="tx1"/>
                </a:solidFill>
                <a:latin typeface="+mn-lt"/>
                <a:ea typeface="+mn-ea"/>
                <a:cs typeface="+mn-cs"/>
              </a:defRPr>
            </a:lvl4pPr>
            <a:lvl5pPr marL="8472170" indent="-941070" algn="l" defTabSz="3765550" rtl="0" eaLnBrk="1" latinLnBrk="0" hangingPunct="1">
              <a:spcBef>
                <a:spcPct val="20000"/>
              </a:spcBef>
              <a:buFontTx/>
              <a:buNone/>
              <a:defRPr sz="7500" kern="1200">
                <a:solidFill>
                  <a:schemeClr val="tx1"/>
                </a:solidFill>
                <a:latin typeface="+mn-lt"/>
                <a:ea typeface="+mn-ea"/>
                <a:cs typeface="+mn-cs"/>
              </a:defRPr>
            </a:lvl5pPr>
            <a:lvl6pPr marL="10354945" indent="-941070" algn="l" defTabSz="3765550"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6pPr>
            <a:lvl7pPr marL="12237720" indent="-941070" algn="l" defTabSz="3765550"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7pPr>
            <a:lvl8pPr marL="14119860" indent="-941070" algn="l" defTabSz="3765550"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8pPr>
            <a:lvl9pPr marL="16002635" indent="-941070" algn="l" defTabSz="3765550"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9pPr>
          </a:lstStyle>
          <a:p>
            <a:r>
              <a:rPr lang="zh-CN" altLang="en-US" sz="6825"/>
              <a:t>在此处留下你的评论</a:t>
            </a:r>
            <a:r>
              <a:rPr lang="en-US" altLang="zh-CN" sz="6825"/>
              <a:t>~</a:t>
            </a:r>
            <a:endParaRPr lang="en-US" sz="6825"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582035" rtl="0" eaLnBrk="1" latinLnBrk="0" hangingPunct="1">
        <a:spcBef>
          <a:spcPct val="0"/>
        </a:spcBef>
        <a:buNone/>
        <a:defRPr sz="7135" kern="1200">
          <a:solidFill>
            <a:schemeClr val="bg1"/>
          </a:solidFill>
          <a:latin typeface="Trebuchet MS" panose="020B0603020202020204" pitchFamily="34" charset="0"/>
          <a:ea typeface="+mj-ea"/>
          <a:cs typeface="+mj-cs"/>
        </a:defRPr>
      </a:lvl1pPr>
    </p:titleStyle>
    <p:bodyStyle>
      <a:lvl1pPr marL="1343660" indent="-1343660" algn="l" defTabSz="3582035" rtl="0" eaLnBrk="1" latinLnBrk="0" hangingPunct="1">
        <a:spcBef>
          <a:spcPct val="19000"/>
        </a:spcBef>
        <a:buFont typeface="Arial" panose="020B0604020202020204" pitchFamily="34" charset="0"/>
        <a:buChar char="•"/>
        <a:defRPr sz="12555" kern="1200">
          <a:solidFill>
            <a:schemeClr val="tx1"/>
          </a:solidFill>
          <a:latin typeface="+mn-lt"/>
          <a:ea typeface="+mn-ea"/>
          <a:cs typeface="+mn-cs"/>
        </a:defRPr>
      </a:lvl1pPr>
      <a:lvl2pPr marL="2910205" indent="-1120140" algn="l" defTabSz="3582035" rtl="0" eaLnBrk="1" latinLnBrk="0" hangingPunct="1">
        <a:spcBef>
          <a:spcPct val="19000"/>
        </a:spcBef>
        <a:buFont typeface="Arial" panose="020B0604020202020204" pitchFamily="34" charset="0"/>
        <a:buChar char="–"/>
        <a:defRPr sz="11035" kern="1200">
          <a:solidFill>
            <a:schemeClr val="tx1"/>
          </a:solidFill>
          <a:latin typeface="+mn-lt"/>
          <a:ea typeface="+mn-ea"/>
          <a:cs typeface="+mn-cs"/>
        </a:defRPr>
      </a:lvl2pPr>
      <a:lvl3pPr marL="4477385" indent="-894715" algn="l" defTabSz="3582035" rtl="0" eaLnBrk="1" latinLnBrk="0" hangingPunct="1">
        <a:spcBef>
          <a:spcPct val="19000"/>
        </a:spcBef>
        <a:buFont typeface="Arial" panose="020B0604020202020204" pitchFamily="34" charset="0"/>
        <a:buChar char="•"/>
        <a:defRPr sz="9415" kern="1200">
          <a:solidFill>
            <a:schemeClr val="tx1"/>
          </a:solidFill>
          <a:latin typeface="+mn-lt"/>
          <a:ea typeface="+mn-ea"/>
          <a:cs typeface="+mn-cs"/>
        </a:defRPr>
      </a:lvl3pPr>
      <a:lvl4pPr marL="62687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4pPr>
      <a:lvl5pPr marL="80594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5pPr>
      <a:lvl6pPr marL="985139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6pPr>
      <a:lvl7pPr marL="11642725"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7pPr>
      <a:lvl8pPr marL="134315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8pPr>
      <a:lvl9pPr marL="1522349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9pPr>
    </p:bodyStyle>
    <p:otherStyle>
      <a:defPPr>
        <a:defRPr lang="en-US"/>
      </a:defPPr>
      <a:lvl1pPr marL="0" algn="l" defTabSz="3582035" rtl="0" eaLnBrk="1" latinLnBrk="0" hangingPunct="1">
        <a:defRPr sz="7040" kern="1200">
          <a:solidFill>
            <a:schemeClr val="tx1"/>
          </a:solidFill>
          <a:latin typeface="+mn-lt"/>
          <a:ea typeface="+mn-ea"/>
          <a:cs typeface="+mn-cs"/>
        </a:defRPr>
      </a:lvl1pPr>
      <a:lvl2pPr marL="1791335" algn="l" defTabSz="3582035" rtl="0" eaLnBrk="1" latinLnBrk="0" hangingPunct="1">
        <a:defRPr sz="7040" kern="1200">
          <a:solidFill>
            <a:schemeClr val="tx1"/>
          </a:solidFill>
          <a:latin typeface="+mn-lt"/>
          <a:ea typeface="+mn-ea"/>
          <a:cs typeface="+mn-cs"/>
        </a:defRPr>
      </a:lvl2pPr>
      <a:lvl3pPr marL="3582035" algn="l" defTabSz="3582035" rtl="0" eaLnBrk="1" latinLnBrk="0" hangingPunct="1">
        <a:defRPr sz="7040" kern="1200">
          <a:solidFill>
            <a:schemeClr val="tx1"/>
          </a:solidFill>
          <a:latin typeface="+mn-lt"/>
          <a:ea typeface="+mn-ea"/>
          <a:cs typeface="+mn-cs"/>
        </a:defRPr>
      </a:lvl3pPr>
      <a:lvl4pPr marL="5374005" algn="l" defTabSz="3582035" rtl="0" eaLnBrk="1" latinLnBrk="0" hangingPunct="1">
        <a:defRPr sz="7040" kern="1200">
          <a:solidFill>
            <a:schemeClr val="tx1"/>
          </a:solidFill>
          <a:latin typeface="+mn-lt"/>
          <a:ea typeface="+mn-ea"/>
          <a:cs typeface="+mn-cs"/>
        </a:defRPr>
      </a:lvl4pPr>
      <a:lvl5pPr marL="7164070" algn="l" defTabSz="3582035" rtl="0" eaLnBrk="1" latinLnBrk="0" hangingPunct="1">
        <a:defRPr sz="7040" kern="1200">
          <a:solidFill>
            <a:schemeClr val="tx1"/>
          </a:solidFill>
          <a:latin typeface="+mn-lt"/>
          <a:ea typeface="+mn-ea"/>
          <a:cs typeface="+mn-cs"/>
        </a:defRPr>
      </a:lvl5pPr>
      <a:lvl6pPr marL="8954770" algn="l" defTabSz="3582035" rtl="0" eaLnBrk="1" latinLnBrk="0" hangingPunct="1">
        <a:defRPr sz="7040" kern="1200">
          <a:solidFill>
            <a:schemeClr val="tx1"/>
          </a:solidFill>
          <a:latin typeface="+mn-lt"/>
          <a:ea typeface="+mn-ea"/>
          <a:cs typeface="+mn-cs"/>
        </a:defRPr>
      </a:lvl6pPr>
      <a:lvl7pPr marL="10746105" algn="l" defTabSz="3582035" rtl="0" eaLnBrk="1" latinLnBrk="0" hangingPunct="1">
        <a:defRPr sz="7040" kern="1200">
          <a:solidFill>
            <a:schemeClr val="tx1"/>
          </a:solidFill>
          <a:latin typeface="+mn-lt"/>
          <a:ea typeface="+mn-ea"/>
          <a:cs typeface="+mn-cs"/>
        </a:defRPr>
      </a:lvl7pPr>
      <a:lvl8pPr marL="12536805" algn="l" defTabSz="3582035" rtl="0" eaLnBrk="1" latinLnBrk="0" hangingPunct="1">
        <a:defRPr sz="7040" kern="1200">
          <a:solidFill>
            <a:schemeClr val="tx1"/>
          </a:solidFill>
          <a:latin typeface="+mn-lt"/>
          <a:ea typeface="+mn-ea"/>
          <a:cs typeface="+mn-cs"/>
        </a:defRPr>
      </a:lvl8pPr>
      <a:lvl9pPr marL="14328140" algn="l" defTabSz="3582035" rtl="0" eaLnBrk="1" latinLnBrk="0" hangingPunct="1">
        <a:defRPr sz="7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34470" y="49451153"/>
            <a:ext cx="3085747" cy="407670"/>
          </a:xfrm>
          <a:prstGeom prst="rect">
            <a:avLst/>
          </a:prstGeom>
          <a:noFill/>
          <a:ln w="9525">
            <a:noFill/>
            <a:miter lim="800000"/>
          </a:ln>
          <a:effectLst/>
        </p:spPr>
        <p:txBody>
          <a:bodyPr wrap="square" lIns="98932" tIns="49456" rIns="98932" bIns="49456">
            <a:spAutoFit/>
          </a:bodyPr>
          <a:lstStyle/>
          <a:p>
            <a:pPr eaLnBrk="0" hangingPunct="0">
              <a:lnSpc>
                <a:spcPct val="65000"/>
              </a:lnSpc>
              <a:spcBef>
                <a:spcPct val="50000"/>
              </a:spcBef>
              <a:defRPr/>
            </a:pPr>
            <a:r>
              <a:rPr lang="en-US" sz="760" b="1" dirty="0">
                <a:solidFill>
                  <a:schemeClr val="bg1">
                    <a:lumMod val="75000"/>
                  </a:schemeClr>
                </a:solidFill>
                <a:latin typeface="Arial" panose="020B0604020202020204" pitchFamily="34" charset="0"/>
              </a:rPr>
              <a:t>RESEARCH POSTER PRESENTATION DESIGN © 2015</a:t>
            </a:r>
            <a:endParaRPr lang="en-US" sz="76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325" b="1" dirty="0">
                <a:solidFill>
                  <a:schemeClr val="bg1">
                    <a:lumMod val="75000"/>
                  </a:schemeClr>
                </a:solidFill>
                <a:latin typeface="Arial" panose="020B0604020202020204" pitchFamily="34" charset="0"/>
              </a:rPr>
              <a:t>www.PosterPresentations.com</a:t>
            </a:r>
            <a:endParaRPr lang="en-US" sz="1325" b="1" dirty="0">
              <a:solidFill>
                <a:schemeClr val="bg1">
                  <a:lumMod val="75000"/>
                </a:schemeClr>
              </a:solidFill>
              <a:latin typeface="Arial" panose="020B0604020202020204" pitchFamily="34" charset="0"/>
            </a:endParaRPr>
          </a:p>
        </p:txBody>
      </p:sp>
      <p:cxnSp>
        <p:nvCxnSpPr>
          <p:cNvPr id="3" name="Straight Connector 2"/>
          <p:cNvCxnSpPr/>
          <p:nvPr userDrawn="1"/>
        </p:nvCxnSpPr>
        <p:spPr>
          <a:xfrm>
            <a:off x="14400725" y="8105552"/>
            <a:ext cx="0" cy="4040556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4" name="Straight Connector 3"/>
          <p:cNvCxnSpPr/>
          <p:nvPr userDrawn="1"/>
        </p:nvCxnSpPr>
        <p:spPr>
          <a:xfrm>
            <a:off x="0" y="49066765"/>
            <a:ext cx="28801448"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3582035" rtl="0" eaLnBrk="1" latinLnBrk="0" hangingPunct="1">
        <a:spcBef>
          <a:spcPct val="0"/>
        </a:spcBef>
        <a:buNone/>
        <a:defRPr sz="7135" kern="1200">
          <a:solidFill>
            <a:schemeClr val="bg1"/>
          </a:solidFill>
          <a:latin typeface="Trebuchet MS" panose="020B0603020202020204" pitchFamily="34" charset="0"/>
          <a:ea typeface="+mj-ea"/>
          <a:cs typeface="+mj-cs"/>
        </a:defRPr>
      </a:lvl1pPr>
    </p:titleStyle>
    <p:bodyStyle>
      <a:lvl1pPr marL="1343660" indent="-1343660" algn="l" defTabSz="3582035" rtl="0" eaLnBrk="1" latinLnBrk="0" hangingPunct="1">
        <a:spcBef>
          <a:spcPct val="19000"/>
        </a:spcBef>
        <a:buFont typeface="Arial" panose="020B0604020202020204" pitchFamily="34" charset="0"/>
        <a:buChar char="•"/>
        <a:defRPr sz="12555" kern="1200">
          <a:solidFill>
            <a:schemeClr val="tx1"/>
          </a:solidFill>
          <a:latin typeface="+mn-lt"/>
          <a:ea typeface="+mn-ea"/>
          <a:cs typeface="+mn-cs"/>
        </a:defRPr>
      </a:lvl1pPr>
      <a:lvl2pPr marL="2910205" indent="-1120140" algn="l" defTabSz="3582035" rtl="0" eaLnBrk="1" latinLnBrk="0" hangingPunct="1">
        <a:spcBef>
          <a:spcPct val="19000"/>
        </a:spcBef>
        <a:buFont typeface="Arial" panose="020B0604020202020204" pitchFamily="34" charset="0"/>
        <a:buChar char="–"/>
        <a:defRPr sz="11035" kern="1200">
          <a:solidFill>
            <a:schemeClr val="tx1"/>
          </a:solidFill>
          <a:latin typeface="+mn-lt"/>
          <a:ea typeface="+mn-ea"/>
          <a:cs typeface="+mn-cs"/>
        </a:defRPr>
      </a:lvl2pPr>
      <a:lvl3pPr marL="4477385" indent="-894715" algn="l" defTabSz="3582035" rtl="0" eaLnBrk="1" latinLnBrk="0" hangingPunct="1">
        <a:spcBef>
          <a:spcPct val="19000"/>
        </a:spcBef>
        <a:buFont typeface="Arial" panose="020B0604020202020204" pitchFamily="34" charset="0"/>
        <a:buChar char="•"/>
        <a:defRPr sz="9415" kern="1200">
          <a:solidFill>
            <a:schemeClr val="tx1"/>
          </a:solidFill>
          <a:latin typeface="+mn-lt"/>
          <a:ea typeface="+mn-ea"/>
          <a:cs typeface="+mn-cs"/>
        </a:defRPr>
      </a:lvl3pPr>
      <a:lvl4pPr marL="62687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4pPr>
      <a:lvl5pPr marL="80594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5pPr>
      <a:lvl6pPr marL="985139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6pPr>
      <a:lvl7pPr marL="11642725"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7pPr>
      <a:lvl8pPr marL="1343152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8pPr>
      <a:lvl9pPr marL="15223490" indent="-894715" algn="l" defTabSz="3582035" rtl="0" eaLnBrk="1" latinLnBrk="0" hangingPunct="1">
        <a:spcBef>
          <a:spcPct val="19000"/>
        </a:spcBef>
        <a:buFont typeface="Arial" panose="020B0604020202020204" pitchFamily="34" charset="0"/>
        <a:buChar char="•"/>
        <a:defRPr sz="7895" kern="1200">
          <a:solidFill>
            <a:schemeClr val="tx1"/>
          </a:solidFill>
          <a:latin typeface="+mn-lt"/>
          <a:ea typeface="+mn-ea"/>
          <a:cs typeface="+mn-cs"/>
        </a:defRPr>
      </a:lvl9pPr>
    </p:bodyStyle>
    <p:otherStyle>
      <a:defPPr>
        <a:defRPr lang="en-US"/>
      </a:defPPr>
      <a:lvl1pPr marL="0" algn="l" defTabSz="3582035" rtl="0" eaLnBrk="1" latinLnBrk="0" hangingPunct="1">
        <a:defRPr sz="7040" kern="1200">
          <a:solidFill>
            <a:schemeClr val="tx1"/>
          </a:solidFill>
          <a:latin typeface="+mn-lt"/>
          <a:ea typeface="+mn-ea"/>
          <a:cs typeface="+mn-cs"/>
        </a:defRPr>
      </a:lvl1pPr>
      <a:lvl2pPr marL="1791335" algn="l" defTabSz="3582035" rtl="0" eaLnBrk="1" latinLnBrk="0" hangingPunct="1">
        <a:defRPr sz="7040" kern="1200">
          <a:solidFill>
            <a:schemeClr val="tx1"/>
          </a:solidFill>
          <a:latin typeface="+mn-lt"/>
          <a:ea typeface="+mn-ea"/>
          <a:cs typeface="+mn-cs"/>
        </a:defRPr>
      </a:lvl2pPr>
      <a:lvl3pPr marL="3582035" algn="l" defTabSz="3582035" rtl="0" eaLnBrk="1" latinLnBrk="0" hangingPunct="1">
        <a:defRPr sz="7040" kern="1200">
          <a:solidFill>
            <a:schemeClr val="tx1"/>
          </a:solidFill>
          <a:latin typeface="+mn-lt"/>
          <a:ea typeface="+mn-ea"/>
          <a:cs typeface="+mn-cs"/>
        </a:defRPr>
      </a:lvl3pPr>
      <a:lvl4pPr marL="5374005" algn="l" defTabSz="3582035" rtl="0" eaLnBrk="1" latinLnBrk="0" hangingPunct="1">
        <a:defRPr sz="7040" kern="1200">
          <a:solidFill>
            <a:schemeClr val="tx1"/>
          </a:solidFill>
          <a:latin typeface="+mn-lt"/>
          <a:ea typeface="+mn-ea"/>
          <a:cs typeface="+mn-cs"/>
        </a:defRPr>
      </a:lvl4pPr>
      <a:lvl5pPr marL="7164070" algn="l" defTabSz="3582035" rtl="0" eaLnBrk="1" latinLnBrk="0" hangingPunct="1">
        <a:defRPr sz="7040" kern="1200">
          <a:solidFill>
            <a:schemeClr val="tx1"/>
          </a:solidFill>
          <a:latin typeface="+mn-lt"/>
          <a:ea typeface="+mn-ea"/>
          <a:cs typeface="+mn-cs"/>
        </a:defRPr>
      </a:lvl5pPr>
      <a:lvl6pPr marL="8954770" algn="l" defTabSz="3582035" rtl="0" eaLnBrk="1" latinLnBrk="0" hangingPunct="1">
        <a:defRPr sz="7040" kern="1200">
          <a:solidFill>
            <a:schemeClr val="tx1"/>
          </a:solidFill>
          <a:latin typeface="+mn-lt"/>
          <a:ea typeface="+mn-ea"/>
          <a:cs typeface="+mn-cs"/>
        </a:defRPr>
      </a:lvl6pPr>
      <a:lvl7pPr marL="10746105" algn="l" defTabSz="3582035" rtl="0" eaLnBrk="1" latinLnBrk="0" hangingPunct="1">
        <a:defRPr sz="7040" kern="1200">
          <a:solidFill>
            <a:schemeClr val="tx1"/>
          </a:solidFill>
          <a:latin typeface="+mn-lt"/>
          <a:ea typeface="+mn-ea"/>
          <a:cs typeface="+mn-cs"/>
        </a:defRPr>
      </a:lvl7pPr>
      <a:lvl8pPr marL="12536805" algn="l" defTabSz="3582035" rtl="0" eaLnBrk="1" latinLnBrk="0" hangingPunct="1">
        <a:defRPr sz="7040" kern="1200">
          <a:solidFill>
            <a:schemeClr val="tx1"/>
          </a:solidFill>
          <a:latin typeface="+mn-lt"/>
          <a:ea typeface="+mn-ea"/>
          <a:cs typeface="+mn-cs"/>
        </a:defRPr>
      </a:lvl8pPr>
      <a:lvl9pPr marL="14328140" algn="l" defTabSz="3582035" rtl="0" eaLnBrk="1" latinLnBrk="0" hangingPunct="1">
        <a:defRPr sz="7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79901" y="2684273"/>
            <a:ext cx="24841645" cy="974077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79901" y="13417628"/>
            <a:ext cx="24841645" cy="3197762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1979901" y="46714956"/>
            <a:ext cx="6480364" cy="2682403"/>
          </a:xfrm>
          <a:prstGeom prst="rect">
            <a:avLst/>
          </a:prstGeom>
        </p:spPr>
        <p:txBody>
          <a:bodyPr vert="horz" lIns="91440" tIns="45720" rIns="91440" bIns="45720" rtlCol="0" anchor="ctr"/>
          <a:lstStyle>
            <a:lvl1pPr algn="l">
              <a:defRPr sz="1140">
                <a:solidFill>
                  <a:schemeClr val="tx1">
                    <a:tint val="75000"/>
                  </a:schemeClr>
                </a:solidFill>
              </a:defRPr>
            </a:lvl1pPr>
          </a:lstStyle>
          <a:p>
            <a:fld id="{BC3863BD-E77D-4D1F-A54A-07BA4542E9A4}" type="datetimeFigureOut">
              <a:rPr lang="zh-CN" altLang="en-US" smtClean="0"/>
            </a:fld>
            <a:endParaRPr lang="zh-CN" altLang="en-US"/>
          </a:p>
        </p:txBody>
      </p:sp>
      <p:sp>
        <p:nvSpPr>
          <p:cNvPr id="5" name="页脚占位符 4"/>
          <p:cNvSpPr>
            <a:spLocks noGrp="1"/>
          </p:cNvSpPr>
          <p:nvPr>
            <p:ph type="ftr" sz="quarter" idx="3"/>
          </p:nvPr>
        </p:nvSpPr>
        <p:spPr>
          <a:xfrm>
            <a:off x="9540074" y="46714956"/>
            <a:ext cx="9721300" cy="2682403"/>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0341183" y="46714956"/>
            <a:ext cx="6480364" cy="2682403"/>
          </a:xfrm>
          <a:prstGeom prst="rect">
            <a:avLst/>
          </a:prstGeom>
        </p:spPr>
        <p:txBody>
          <a:bodyPr vert="horz" lIns="91440" tIns="45720" rIns="91440" bIns="45720" rtlCol="0" anchor="ctr"/>
          <a:lstStyle>
            <a:lvl1pPr algn="r">
              <a:defRPr sz="1140">
                <a:solidFill>
                  <a:schemeClr val="tx1">
                    <a:tint val="75000"/>
                  </a:schemeClr>
                </a:solidFill>
              </a:defRPr>
            </a:lvl1pPr>
          </a:lstStyle>
          <a:p>
            <a:fld id="{85640588-A423-4E99-8C8C-316DEF3093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870585" rtl="0" eaLnBrk="1" latinLnBrk="0" hangingPunct="1">
        <a:lnSpc>
          <a:spcPct val="90000"/>
        </a:lnSpc>
        <a:spcBef>
          <a:spcPct val="0"/>
        </a:spcBef>
        <a:buNone/>
        <a:defRPr sz="4180" kern="1200">
          <a:solidFill>
            <a:schemeClr val="tx1"/>
          </a:solidFill>
          <a:latin typeface="+mj-lt"/>
          <a:ea typeface="+mj-ea"/>
          <a:cs typeface="+mj-cs"/>
        </a:defRPr>
      </a:lvl1pPr>
    </p:titleStyle>
    <p:bodyStyle>
      <a:lvl1pPr marL="217805" indent="-217805" algn="l" defTabSz="870585" rtl="0" eaLnBrk="1" latinLnBrk="0" hangingPunct="1">
        <a:lnSpc>
          <a:spcPct val="90000"/>
        </a:lnSpc>
        <a:spcBef>
          <a:spcPct val="191000"/>
        </a:spcBef>
        <a:buFont typeface="Arial" panose="020B0604020202020204" pitchFamily="34" charset="0"/>
        <a:buChar char="•"/>
        <a:defRPr sz="2660" kern="1200">
          <a:solidFill>
            <a:schemeClr val="tx1"/>
          </a:solidFill>
          <a:latin typeface="+mn-lt"/>
          <a:ea typeface="+mn-ea"/>
          <a:cs typeface="+mn-cs"/>
        </a:defRPr>
      </a:lvl1pPr>
      <a:lvl2pPr marL="652145" indent="-217805" algn="l" defTabSz="870585" rtl="0" eaLnBrk="1" latinLnBrk="0" hangingPunct="1">
        <a:lnSpc>
          <a:spcPct val="90000"/>
        </a:lnSpc>
        <a:spcBef>
          <a:spcPts val="475"/>
        </a:spcBef>
        <a:buFont typeface="Arial" panose="020B0604020202020204" pitchFamily="34" charset="0"/>
        <a:buChar char="•"/>
        <a:defRPr sz="2280" kern="1200">
          <a:solidFill>
            <a:schemeClr val="tx1"/>
          </a:solidFill>
          <a:latin typeface="+mn-lt"/>
          <a:ea typeface="+mn-ea"/>
          <a:cs typeface="+mn-cs"/>
        </a:defRPr>
      </a:lvl2pPr>
      <a:lvl3pPr marL="1087755" indent="-217805" algn="l" defTabSz="87058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2209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4pPr>
      <a:lvl5pPr marL="195643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5pPr>
      <a:lvl6pPr marL="2392680"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6pPr>
      <a:lvl7pPr marL="2827020"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7pPr>
      <a:lvl8pPr marL="326199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8pPr>
      <a:lvl9pPr marL="3697605" indent="-217805" algn="l" defTabSz="870585" rtl="0" eaLnBrk="1" latinLnBrk="0" hangingPunct="1">
        <a:lnSpc>
          <a:spcPct val="90000"/>
        </a:lnSpc>
        <a:spcBef>
          <a:spcPts val="475"/>
        </a:spcBef>
        <a:buFont typeface="Arial" panose="020B0604020202020204" pitchFamily="34" charset="0"/>
        <a:buChar char="•"/>
        <a:defRPr sz="1715" kern="1200">
          <a:solidFill>
            <a:schemeClr val="tx1"/>
          </a:solidFill>
          <a:latin typeface="+mn-lt"/>
          <a:ea typeface="+mn-ea"/>
          <a:cs typeface="+mn-cs"/>
        </a:defRPr>
      </a:lvl9pPr>
    </p:bodyStyle>
    <p:otherStyle>
      <a:defPPr>
        <a:defRPr lang="zh-CN"/>
      </a:defPPr>
      <a:lvl1pPr marL="0" algn="l" defTabSz="870585" rtl="0" eaLnBrk="1" latinLnBrk="0" hangingPunct="1">
        <a:defRPr sz="1715" kern="1200">
          <a:solidFill>
            <a:schemeClr val="tx1"/>
          </a:solidFill>
          <a:latin typeface="+mn-lt"/>
          <a:ea typeface="+mn-ea"/>
          <a:cs typeface="+mn-cs"/>
        </a:defRPr>
      </a:lvl1pPr>
      <a:lvl2pPr marL="434340" algn="l" defTabSz="870585" rtl="0" eaLnBrk="1" latinLnBrk="0" hangingPunct="1">
        <a:defRPr sz="1715" kern="1200">
          <a:solidFill>
            <a:schemeClr val="tx1"/>
          </a:solidFill>
          <a:latin typeface="+mn-lt"/>
          <a:ea typeface="+mn-ea"/>
          <a:cs typeface="+mn-cs"/>
        </a:defRPr>
      </a:lvl2pPr>
      <a:lvl3pPr marL="870585" algn="l" defTabSz="870585" rtl="0" eaLnBrk="1" latinLnBrk="0" hangingPunct="1">
        <a:defRPr sz="1715" kern="1200">
          <a:solidFill>
            <a:schemeClr val="tx1"/>
          </a:solidFill>
          <a:latin typeface="+mn-lt"/>
          <a:ea typeface="+mn-ea"/>
          <a:cs typeface="+mn-cs"/>
        </a:defRPr>
      </a:lvl3pPr>
      <a:lvl4pPr marL="1304925" algn="l" defTabSz="870585" rtl="0" eaLnBrk="1" latinLnBrk="0" hangingPunct="1">
        <a:defRPr sz="1715" kern="1200">
          <a:solidFill>
            <a:schemeClr val="tx1"/>
          </a:solidFill>
          <a:latin typeface="+mn-lt"/>
          <a:ea typeface="+mn-ea"/>
          <a:cs typeface="+mn-cs"/>
        </a:defRPr>
      </a:lvl4pPr>
      <a:lvl5pPr marL="1739900" algn="l" defTabSz="870585" rtl="0" eaLnBrk="1" latinLnBrk="0" hangingPunct="1">
        <a:defRPr sz="1715" kern="1200">
          <a:solidFill>
            <a:schemeClr val="tx1"/>
          </a:solidFill>
          <a:latin typeface="+mn-lt"/>
          <a:ea typeface="+mn-ea"/>
          <a:cs typeface="+mn-cs"/>
        </a:defRPr>
      </a:lvl5pPr>
      <a:lvl6pPr marL="2174240" algn="l" defTabSz="870585" rtl="0" eaLnBrk="1" latinLnBrk="0" hangingPunct="1">
        <a:defRPr sz="1715" kern="1200">
          <a:solidFill>
            <a:schemeClr val="tx1"/>
          </a:solidFill>
          <a:latin typeface="+mn-lt"/>
          <a:ea typeface="+mn-ea"/>
          <a:cs typeface="+mn-cs"/>
        </a:defRPr>
      </a:lvl6pPr>
      <a:lvl7pPr marL="2609215" algn="l" defTabSz="870585" rtl="0" eaLnBrk="1" latinLnBrk="0" hangingPunct="1">
        <a:defRPr sz="1715" kern="1200">
          <a:solidFill>
            <a:schemeClr val="tx1"/>
          </a:solidFill>
          <a:latin typeface="+mn-lt"/>
          <a:ea typeface="+mn-ea"/>
          <a:cs typeface="+mn-cs"/>
        </a:defRPr>
      </a:lvl7pPr>
      <a:lvl8pPr marL="3044825" algn="l" defTabSz="870585" rtl="0" eaLnBrk="1" latinLnBrk="0" hangingPunct="1">
        <a:defRPr sz="1715" kern="1200">
          <a:solidFill>
            <a:schemeClr val="tx1"/>
          </a:solidFill>
          <a:latin typeface="+mn-lt"/>
          <a:ea typeface="+mn-ea"/>
          <a:cs typeface="+mn-cs"/>
        </a:defRPr>
      </a:lvl8pPr>
      <a:lvl9pPr marL="3479165" algn="l" defTabSz="870585" rtl="0" eaLnBrk="1" latinLnBrk="0" hangingPunct="1">
        <a:defRPr sz="17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28395" y="6217285"/>
            <a:ext cx="26244550" cy="34086165"/>
          </a:xfrm>
          <a:prstGeom prst="rect">
            <a:avLst/>
          </a:prstGeom>
          <a:noFill/>
        </p:spPr>
        <p:txBody>
          <a:bodyPr wrap="square" rtlCol="0">
            <a:spAutoFit/>
          </a:bodyPr>
          <a:lstStyle/>
          <a:p>
            <a:pPr algn="ctr">
              <a:lnSpc>
                <a:spcPct val="150000"/>
              </a:lnSpc>
            </a:pPr>
            <a:r>
              <a:rPr lang="zh-CN" altLang="en-US" sz="14530" b="1" dirty="0">
                <a:solidFill>
                  <a:schemeClr val="bg1"/>
                </a:solidFill>
                <a:latin typeface="微软雅黑" panose="020B0503020204020204" pitchFamily="34" charset="-122"/>
                <a:ea typeface="微软雅黑" panose="020B0503020204020204" pitchFamily="34" charset="-122"/>
              </a:rPr>
              <a:t>海报提交说明</a:t>
            </a:r>
            <a:endParaRPr lang="zh-CN" altLang="en-US" sz="14530" b="1" dirty="0">
              <a:latin typeface="微软雅黑" panose="020B0503020204020204" pitchFamily="34" charset="-122"/>
              <a:ea typeface="微软雅黑" panose="020B0503020204020204" pitchFamily="34" charset="-122"/>
            </a:endParaRPr>
          </a:p>
          <a:p>
            <a:pPr algn="ctr">
              <a:lnSpc>
                <a:spcPct val="150000"/>
              </a:lnSpc>
            </a:pPr>
            <a:endParaRPr lang="en-US" altLang="zh-CN" b="1"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请按照</a:t>
            </a:r>
            <a:r>
              <a:rPr lang="en-US" altLang="zh-CN" sz="8875" dirty="0">
                <a:latin typeface="微软雅黑" panose="020B0503020204020204" pitchFamily="34" charset="-122"/>
                <a:ea typeface="微软雅黑" panose="020B0503020204020204" pitchFamily="34" charset="-122"/>
              </a:rPr>
              <a:t>PPT</a:t>
            </a:r>
            <a:r>
              <a:rPr lang="zh-CN" altLang="en-US" sz="8875" dirty="0">
                <a:latin typeface="微软雅黑" panose="020B0503020204020204" pitchFamily="34" charset="-122"/>
                <a:ea typeface="微软雅黑" panose="020B0503020204020204" pitchFamily="34" charset="-122"/>
              </a:rPr>
              <a:t>第二页的模板进行制作，排版结构可适当调整，海报比例为</a:t>
            </a:r>
            <a:r>
              <a:rPr lang="en-US" altLang="zh-CN" sz="8875" dirty="0">
                <a:latin typeface="微软雅黑" panose="020B0503020204020204" pitchFamily="34" charset="-122"/>
                <a:ea typeface="微软雅黑" panose="020B0503020204020204" pitchFamily="34" charset="-122"/>
              </a:rPr>
              <a:t>3:</a:t>
            </a:r>
            <a:r>
              <a:rPr lang="en-US" altLang="zh-CN" sz="8875" dirty="0">
                <a:latin typeface="微软雅黑" panose="020B0503020204020204" pitchFamily="34" charset="-122"/>
                <a:ea typeface="微软雅黑" panose="020B0503020204020204" pitchFamily="34" charset="-122"/>
              </a:rPr>
              <a:t>4</a:t>
            </a:r>
            <a:r>
              <a:rPr lang="zh-CN" altLang="en-US" sz="8875" dirty="0">
                <a:latin typeface="微软雅黑" panose="020B0503020204020204" pitchFamily="34" charset="-122"/>
                <a:ea typeface="微软雅黑" panose="020B0503020204020204" pitchFamily="34" charset="-122"/>
              </a:rPr>
              <a:t>；</a:t>
            </a:r>
            <a:endParaRPr lang="zh-CN" altLang="en-US"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英文海报请附注中文标题及摘要；</a:t>
            </a:r>
            <a:endParaRPr lang="zh-CN" altLang="en-US"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如汇报内容已被收录，请标注收录信息（期刊名称、刊卷号等）；</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海报推荐使用字体：中文黑体，英文</a:t>
            </a:r>
            <a:r>
              <a:rPr lang="en-US" altLang="zh-CN" sz="8875" dirty="0">
                <a:latin typeface="Times New Roman" panose="02020603050405020304" pitchFamily="18" charset="0"/>
                <a:ea typeface="微软雅黑" panose="020B0503020204020204" pitchFamily="34" charset="-122"/>
                <a:cs typeface="Times New Roman" panose="02020603050405020304" pitchFamily="18" charset="0"/>
              </a:rPr>
              <a:t>Times New Roman</a:t>
            </a:r>
            <a:r>
              <a:rPr lang="zh-CN" altLang="en-US" sz="8875" dirty="0">
                <a:latin typeface="微软雅黑" panose="020B0503020204020204" pitchFamily="34" charset="-122"/>
                <a:ea typeface="微软雅黑" panose="020B0503020204020204" pitchFamily="34" charset="-122"/>
              </a:rPr>
              <a:t>或</a:t>
            </a:r>
            <a:r>
              <a:rPr lang="en-US" altLang="zh-CN" sz="8875" dirty="0">
                <a:latin typeface="微软雅黑" panose="020B0503020204020204" pitchFamily="34" charset="-122"/>
                <a:ea typeface="微软雅黑" panose="020B0503020204020204" pitchFamily="34" charset="-122"/>
              </a:rPr>
              <a:t> </a:t>
            </a:r>
            <a:r>
              <a:rPr lang="en-US" altLang="zh-CN" sz="8875" dirty="0">
                <a:latin typeface="Helvetica" pitchFamily="2" charset="0"/>
                <a:ea typeface="微软雅黑" panose="020B0503020204020204" pitchFamily="34" charset="-122"/>
                <a:cs typeface="Helvetica" pitchFamily="2" charset="0"/>
              </a:rPr>
              <a:t>Helvetica</a:t>
            </a:r>
            <a:r>
              <a:rPr lang="en-US" altLang="zh-CN" sz="8875" dirty="0">
                <a:latin typeface="微软雅黑" panose="020B0503020204020204" pitchFamily="34" charset="-122"/>
                <a:ea typeface="微软雅黑" panose="020B0503020204020204" pitchFamily="34" charset="-122"/>
              </a:rPr>
              <a:t> </a:t>
            </a:r>
            <a:r>
              <a:rPr lang="zh-CN" altLang="en-US" sz="8875" dirty="0">
                <a:latin typeface="微软雅黑" panose="020B0503020204020204" pitchFamily="34" charset="-122"/>
                <a:ea typeface="微软雅黑" panose="020B0503020204020204" pitchFamily="34" charset="-122"/>
              </a:rPr>
              <a:t>。避免过度使用提纲和阴影，确需突出内容请使用高光、字体加粗或下划线等方式。</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烦请在海报上</a:t>
            </a:r>
            <a:r>
              <a:rPr lang="zh-CN" altLang="en-US" sz="8875" dirty="0">
                <a:solidFill>
                  <a:srgbClr val="FF0000"/>
                </a:solidFill>
                <a:latin typeface="微软雅黑" panose="020B0503020204020204" pitchFamily="34" charset="-122"/>
                <a:ea typeface="微软雅黑" panose="020B0503020204020204" pitchFamily="34" charset="-122"/>
              </a:rPr>
              <a:t>标明本人（第一作者）的邮箱</a:t>
            </a:r>
            <a:r>
              <a:rPr lang="zh-CN" altLang="en-US" sz="8875" dirty="0">
                <a:latin typeface="微软雅黑" panose="020B0503020204020204" pitchFamily="34" charset="-122"/>
                <a:ea typeface="微软雅黑" panose="020B0503020204020204" pitchFamily="34" charset="-122"/>
              </a:rPr>
              <a:t>以便于同学之间交流。</a:t>
            </a:r>
            <a:endParaRPr lang="en-US" altLang="zh-CN" sz="8875" dirty="0">
              <a:latin typeface="微软雅黑" panose="020B0503020204020204" pitchFamily="34" charset="-122"/>
              <a:ea typeface="微软雅黑" panose="020B0503020204020204" pitchFamily="34" charset="-122"/>
            </a:endParaRPr>
          </a:p>
          <a:p>
            <a:pPr marL="1371600" indent="-1371600">
              <a:lnSpc>
                <a:spcPct val="150000"/>
              </a:lnSpc>
              <a:buAutoNum type="arabicPeriod"/>
            </a:pPr>
            <a:r>
              <a:rPr lang="zh-CN" altLang="en-US" sz="8875" dirty="0">
                <a:latin typeface="微软雅黑" panose="020B0503020204020204" pitchFamily="34" charset="-122"/>
                <a:ea typeface="微软雅黑" panose="020B0503020204020204" pitchFamily="34" charset="-122"/>
              </a:rPr>
              <a:t>报名时需要提交</a:t>
            </a:r>
            <a:r>
              <a:rPr lang="zh-CN" altLang="en-US" sz="8875" dirty="0">
                <a:solidFill>
                  <a:srgbClr val="FF0000"/>
                </a:solidFill>
                <a:latin typeface="微软雅黑" panose="020B0503020204020204" pitchFamily="34" charset="-122"/>
                <a:ea typeface="微软雅黑" panose="020B0503020204020204" pitchFamily="34" charset="-122"/>
              </a:rPr>
              <a:t>海报</a:t>
            </a:r>
            <a:r>
              <a:rPr lang="en-US" altLang="zh-CN" sz="8875" dirty="0">
                <a:solidFill>
                  <a:srgbClr val="FF0000"/>
                </a:solidFill>
                <a:latin typeface="微软雅黑" panose="020B0503020204020204" pitchFamily="34" charset="-122"/>
                <a:ea typeface="微软雅黑" panose="020B0503020204020204" pitchFamily="34" charset="-122"/>
              </a:rPr>
              <a:t>PPT</a:t>
            </a:r>
            <a:r>
              <a:rPr lang="zh-CN" altLang="en-US" sz="8875" dirty="0">
                <a:latin typeface="微软雅黑" panose="020B0503020204020204" pitchFamily="34" charset="-122"/>
                <a:ea typeface="微软雅黑" panose="020B0503020204020204" pitchFamily="34" charset="-122"/>
              </a:rPr>
              <a:t>，命名为</a:t>
            </a:r>
            <a:r>
              <a:rPr lang="zh-CN" altLang="en-US" sz="8875" dirty="0" smtClean="0">
                <a:latin typeface="微软雅黑" panose="020B0503020204020204" pitchFamily="34" charset="-122"/>
                <a:ea typeface="微软雅黑" panose="020B0503020204020204" pitchFamily="34" charset="-122"/>
              </a:rPr>
              <a:t>“</a:t>
            </a:r>
            <a:r>
              <a:rPr lang="en-US" altLang="zh-CN" sz="8875" dirty="0" smtClean="0">
                <a:latin typeface="微软雅黑" panose="020B0503020204020204" pitchFamily="34" charset="-122"/>
                <a:ea typeface="微软雅黑" panose="020B0503020204020204" pitchFamily="34" charset="-122"/>
              </a:rPr>
              <a:t>XX</a:t>
            </a:r>
            <a:r>
              <a:rPr lang="zh-CN" altLang="en-US" sz="8875" b="1" dirty="0">
                <a:solidFill>
                  <a:srgbClr val="FF0000"/>
                </a:solidFill>
                <a:latin typeface="微软雅黑" panose="020B0503020204020204" pitchFamily="34" charset="-122"/>
                <a:ea typeface="微软雅黑" panose="020B0503020204020204" pitchFamily="34" charset="-122"/>
              </a:rPr>
              <a:t>分论坛</a:t>
            </a:r>
            <a:r>
              <a:rPr lang="en-US" altLang="zh-CN" sz="8875" b="1" dirty="0">
                <a:solidFill>
                  <a:srgbClr val="FF0000"/>
                </a:solidFill>
                <a:latin typeface="微软雅黑" panose="020B0503020204020204" pitchFamily="34" charset="-122"/>
                <a:ea typeface="微软雅黑" panose="020B0503020204020204" pitchFamily="34" charset="-122"/>
              </a:rPr>
              <a:t>_</a:t>
            </a:r>
            <a:r>
              <a:rPr lang="zh-CN" altLang="en-US" sz="8875" b="1" dirty="0">
                <a:solidFill>
                  <a:srgbClr val="FF0000"/>
                </a:solidFill>
                <a:latin typeface="微软雅黑" panose="020B0503020204020204" pitchFamily="34" charset="-122"/>
                <a:ea typeface="微软雅黑" panose="020B0503020204020204" pitchFamily="34" charset="-122"/>
              </a:rPr>
              <a:t>海报展示</a:t>
            </a:r>
            <a:r>
              <a:rPr lang="en-US" altLang="zh-CN" sz="8875" b="1" dirty="0">
                <a:solidFill>
                  <a:srgbClr val="FF0000"/>
                </a:solidFill>
                <a:latin typeface="微软雅黑" panose="020B0503020204020204" pitchFamily="34" charset="-122"/>
                <a:ea typeface="微软雅黑" panose="020B0503020204020204" pitchFamily="34" charset="-122"/>
              </a:rPr>
              <a:t>_</a:t>
            </a:r>
            <a:r>
              <a:rPr lang="zh-CN" altLang="en-US" sz="8875" b="1" dirty="0">
                <a:solidFill>
                  <a:srgbClr val="FF0000"/>
                </a:solidFill>
                <a:latin typeface="微软雅黑" panose="020B0503020204020204" pitchFamily="34" charset="-122"/>
                <a:ea typeface="微软雅黑" panose="020B0503020204020204" pitchFamily="34" charset="-122"/>
              </a:rPr>
              <a:t>姓名</a:t>
            </a:r>
            <a:r>
              <a:rPr lang="en-US" altLang="zh-CN" sz="8875" b="1" dirty="0">
                <a:solidFill>
                  <a:srgbClr val="FF0000"/>
                </a:solidFill>
                <a:latin typeface="微软雅黑" panose="020B0503020204020204" pitchFamily="34" charset="-122"/>
                <a:ea typeface="微软雅黑" panose="020B0503020204020204" pitchFamily="34" charset="-122"/>
              </a:rPr>
              <a:t>_</a:t>
            </a:r>
            <a:r>
              <a:rPr lang="zh-CN" altLang="en-US" sz="8875" b="1" dirty="0">
                <a:solidFill>
                  <a:srgbClr val="FF0000"/>
                </a:solidFill>
                <a:latin typeface="微软雅黑" panose="020B0503020204020204" pitchFamily="34" charset="-122"/>
                <a:ea typeface="微软雅黑" panose="020B0503020204020204" pitchFamily="34" charset="-122"/>
              </a:rPr>
              <a:t>联培单位</a:t>
            </a:r>
            <a:r>
              <a:rPr lang="zh-CN" altLang="en-US" sz="8875" dirty="0" smtClean="0">
                <a:latin typeface="微软雅黑" panose="020B0503020204020204" pitchFamily="34" charset="-122"/>
                <a:ea typeface="微软雅黑" panose="020B0503020204020204" pitchFamily="34" charset="-122"/>
              </a:rPr>
              <a:t>”</a:t>
            </a:r>
            <a:r>
              <a:rPr lang="zh-CN" altLang="en-US" sz="8875" dirty="0">
                <a:latin typeface="微软雅黑" panose="020B0503020204020204" pitchFamily="34" charset="-122"/>
                <a:ea typeface="微软雅黑" panose="020B0503020204020204" pitchFamily="34" charset="-122"/>
              </a:rPr>
              <a:t>，分论坛包括“智能医工</a:t>
            </a:r>
            <a:r>
              <a:rPr lang="zh-CN" altLang="en-US" sz="8875" dirty="0" smtClean="0">
                <a:latin typeface="微软雅黑" panose="020B0503020204020204" pitchFamily="34" charset="-122"/>
                <a:ea typeface="微软雅黑" panose="020B0503020204020204" pitchFamily="34" charset="-122"/>
              </a:rPr>
              <a:t>”和“主动健康”。</a:t>
            </a:r>
            <a:endParaRPr lang="zh-CN" altLang="en-US" sz="8875"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99335" y="9778365"/>
            <a:ext cx="11456670" cy="1347470"/>
          </a:xfrm>
        </p:spPr>
        <p:txBody>
          <a:bodyPr wrap="square">
            <a:noAutofit/>
          </a:bodyPr>
          <a:lstStyle/>
          <a:p>
            <a:endParaRPr lang="zh-CN" altLang="en-US" sz="2535"/>
          </a:p>
        </p:txBody>
      </p:sp>
      <p:sp>
        <p:nvSpPr>
          <p:cNvPr id="3" name="文本占位符 2"/>
          <p:cNvSpPr>
            <a:spLocks noGrp="1"/>
          </p:cNvSpPr>
          <p:nvPr>
            <p:ph type="body" sz="quarter" idx="11"/>
          </p:nvPr>
        </p:nvSpPr>
        <p:spPr>
          <a:xfrm>
            <a:off x="2313940" y="8805545"/>
            <a:ext cx="11447145" cy="941705"/>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2535" dirty="0"/>
          </a:p>
        </p:txBody>
      </p:sp>
      <p:sp>
        <p:nvSpPr>
          <p:cNvPr id="4" name="文本占位符 3"/>
          <p:cNvSpPr>
            <a:spLocks noGrp="1"/>
          </p:cNvSpPr>
          <p:nvPr>
            <p:ph type="body" sz="quarter" idx="20"/>
          </p:nvPr>
        </p:nvSpPr>
        <p:spPr>
          <a:xfrm>
            <a:off x="2119630" y="24008080"/>
            <a:ext cx="11841480" cy="941705"/>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2535"/>
          </a:p>
        </p:txBody>
      </p:sp>
      <p:sp>
        <p:nvSpPr>
          <p:cNvPr id="5" name="文本占位符 4"/>
          <p:cNvSpPr>
            <a:spLocks noGrp="1"/>
          </p:cNvSpPr>
          <p:nvPr>
            <p:ph type="body" sz="quarter" idx="25"/>
          </p:nvPr>
        </p:nvSpPr>
        <p:spPr>
          <a:xfrm>
            <a:off x="14951710" y="8862060"/>
            <a:ext cx="11806555" cy="873760"/>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2535"/>
          </a:p>
        </p:txBody>
      </p:sp>
      <p:sp>
        <p:nvSpPr>
          <p:cNvPr id="6" name="文本占位符 5"/>
          <p:cNvSpPr>
            <a:spLocks noGrp="1"/>
          </p:cNvSpPr>
          <p:nvPr>
            <p:ph type="body" sz="quarter" idx="26"/>
          </p:nvPr>
        </p:nvSpPr>
        <p:spPr>
          <a:xfrm>
            <a:off x="14951710" y="9939020"/>
            <a:ext cx="11806555" cy="1218565"/>
          </a:xfrm>
        </p:spPr>
        <p:txBody>
          <a:bodyPr wrap="square">
            <a:noAutofit/>
          </a:bodyPr>
          <a:lstStyle/>
          <a:p>
            <a:endParaRPr lang="zh-CN" altLang="en-US" sz="2535"/>
          </a:p>
        </p:txBody>
      </p:sp>
      <p:sp>
        <p:nvSpPr>
          <p:cNvPr id="7" name="文本占位符 6"/>
          <p:cNvSpPr>
            <a:spLocks noGrp="1"/>
          </p:cNvSpPr>
          <p:nvPr>
            <p:ph type="body" sz="quarter" idx="27"/>
          </p:nvPr>
        </p:nvSpPr>
        <p:spPr>
          <a:xfrm>
            <a:off x="14826615" y="23989665"/>
            <a:ext cx="11788140" cy="941705"/>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2535"/>
          </a:p>
        </p:txBody>
      </p:sp>
      <p:sp>
        <p:nvSpPr>
          <p:cNvPr id="8" name="文本占位符 7"/>
          <p:cNvSpPr>
            <a:spLocks noGrp="1"/>
          </p:cNvSpPr>
          <p:nvPr>
            <p:ph type="body" sz="quarter" idx="28"/>
          </p:nvPr>
        </p:nvSpPr>
        <p:spPr>
          <a:xfrm>
            <a:off x="14825980" y="25040590"/>
            <a:ext cx="11791950" cy="1347470"/>
          </a:xfrm>
        </p:spPr>
        <p:txBody>
          <a:bodyPr wrap="square">
            <a:noAutofit/>
          </a:bodyPr>
          <a:lstStyle/>
          <a:p>
            <a:endParaRPr lang="zh-CN" altLang="en-US" sz="2535"/>
          </a:p>
        </p:txBody>
      </p:sp>
      <p:sp>
        <p:nvSpPr>
          <p:cNvPr id="9" name="文本占位符 8"/>
          <p:cNvSpPr>
            <a:spLocks noGrp="1"/>
          </p:cNvSpPr>
          <p:nvPr>
            <p:ph type="body" sz="quarter" idx="29"/>
          </p:nvPr>
        </p:nvSpPr>
        <p:spPr>
          <a:xfrm>
            <a:off x="2062480" y="43665775"/>
            <a:ext cx="12144375" cy="941705"/>
          </a:xfrm>
        </p:spPr>
        <p:style>
          <a:lnRef idx="0">
            <a:schemeClr val="accent5"/>
          </a:lnRef>
          <a:fillRef idx="3">
            <a:schemeClr val="accent5"/>
          </a:fillRef>
          <a:effectRef idx="3">
            <a:schemeClr val="accent5"/>
          </a:effectRef>
          <a:fontRef idx="minor">
            <a:schemeClr val="lt1"/>
          </a:fontRef>
        </p:style>
        <p:txBody>
          <a:bodyPr wrap="square">
            <a:noAutofit/>
          </a:bodyPr>
          <a:lstStyle/>
          <a:p>
            <a:endParaRPr lang="zh-CN" altLang="en-US" sz="2535"/>
          </a:p>
        </p:txBody>
      </p:sp>
      <p:sp>
        <p:nvSpPr>
          <p:cNvPr id="10" name="文本占位符 9"/>
          <p:cNvSpPr>
            <a:spLocks noGrp="1"/>
          </p:cNvSpPr>
          <p:nvPr>
            <p:ph type="body" sz="quarter" idx="30"/>
          </p:nvPr>
        </p:nvSpPr>
        <p:spPr>
          <a:xfrm>
            <a:off x="2061845" y="44726860"/>
            <a:ext cx="12149455" cy="1347470"/>
          </a:xfrm>
        </p:spPr>
        <p:txBody>
          <a:bodyPr wrap="square">
            <a:noAutofit/>
          </a:bodyPr>
          <a:lstStyle/>
          <a:p>
            <a:endParaRPr lang="zh-CN" altLang="en-US" sz="2535"/>
          </a:p>
        </p:txBody>
      </p:sp>
      <p:sp>
        <p:nvSpPr>
          <p:cNvPr id="11" name="文本占位符 10"/>
          <p:cNvSpPr>
            <a:spLocks noGrp="1"/>
          </p:cNvSpPr>
          <p:nvPr>
            <p:ph type="body" sz="quarter" idx="96"/>
          </p:nvPr>
        </p:nvSpPr>
        <p:spPr>
          <a:xfrm>
            <a:off x="2105660" y="25041225"/>
            <a:ext cx="11847830" cy="1347470"/>
          </a:xfrm>
        </p:spPr>
        <p:txBody>
          <a:bodyPr wrap="square">
            <a:noAutofit/>
          </a:bodyPr>
          <a:lstStyle/>
          <a:p>
            <a:endParaRPr lang="zh-CN" altLang="en-US" sz="2535"/>
          </a:p>
        </p:txBody>
      </p:sp>
      <p:sp>
        <p:nvSpPr>
          <p:cNvPr id="12" name="文本占位符 11"/>
          <p:cNvSpPr>
            <a:spLocks noGrp="1"/>
          </p:cNvSpPr>
          <p:nvPr>
            <p:ph type="body" sz="quarter" idx="150"/>
          </p:nvPr>
        </p:nvSpPr>
        <p:spPr>
          <a:xfrm>
            <a:off x="2101100" y="6552952"/>
            <a:ext cx="19620508" cy="1044415"/>
          </a:xfrm>
        </p:spPr>
        <p:txBody>
          <a:bodyPr/>
          <a:lstStyle/>
          <a:p>
            <a:endParaRPr lang="zh-CN" altLang="en-US" dirty="0"/>
          </a:p>
        </p:txBody>
      </p:sp>
      <p:sp>
        <p:nvSpPr>
          <p:cNvPr id="13" name="文本占位符 12"/>
          <p:cNvSpPr>
            <a:spLocks noGrp="1"/>
          </p:cNvSpPr>
          <p:nvPr>
            <p:ph type="body" sz="quarter" idx="151"/>
          </p:nvPr>
        </p:nvSpPr>
        <p:spPr>
          <a:xfrm>
            <a:off x="2101100" y="4963396"/>
            <a:ext cx="19620508" cy="1191988"/>
          </a:xfrm>
        </p:spPr>
        <p:txBody>
          <a:bodyPr>
            <a:normAutofit lnSpcReduction="10000"/>
          </a:bodyPr>
          <a:lstStyle/>
          <a:p>
            <a:endParaRPr lang="zh-CN" altLang="en-US"/>
          </a:p>
        </p:txBody>
      </p:sp>
      <p:sp>
        <p:nvSpPr>
          <p:cNvPr id="14" name="文本占位符 13"/>
          <p:cNvSpPr>
            <a:spLocks noGrp="1"/>
          </p:cNvSpPr>
          <p:nvPr>
            <p:ph type="body" sz="quarter" idx="153"/>
          </p:nvPr>
        </p:nvSpPr>
        <p:spPr>
          <a:xfrm>
            <a:off x="2101215" y="2104390"/>
            <a:ext cx="15535910" cy="2461260"/>
          </a:xfrm>
        </p:spPr>
        <p:txBody>
          <a:bodyPr/>
          <a:lstStyle/>
          <a:p>
            <a:endParaRPr lang="zh-CN" altLang="en-US"/>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backgroundMark x1="41467" y1="27504" x2="41467" y2="27504"/>
                        <a14:backgroundMark x1="37729" y1="24894" x2="37729" y2="24894"/>
                        <a14:backgroundMark x1="27504" y1="34274" x2="27504" y2="34274"/>
                        <a14:backgroundMark x1="25247" y1="61848" x2="25247" y2="61848"/>
                        <a14:backgroundMark x1="53173" y1="76516" x2="53173" y2="76516"/>
                        <a14:backgroundMark x1="72355" y1="67066" x2="72355" y2="67066"/>
                        <a14:backgroundMark x1="71227" y1="33921" x2="71227" y2="33921"/>
                        <a14:backgroundMark x1="56911" y1="24471" x2="56911" y2="24471"/>
                        <a14:backgroundMark x1="38434" y1="24118" x2="38434" y2="24118"/>
                      </a14:backgroundRemoval>
                    </a14:imgEffect>
                  </a14:imgLayer>
                </a14:imgProps>
              </a:ext>
              <a:ext uri="{28A0092B-C50C-407E-A947-70E740481C1C}">
                <a14:useLocalDpi xmlns:a14="http://schemas.microsoft.com/office/drawing/2010/main" val="0"/>
              </a:ext>
            </a:extLst>
          </a:blip>
          <a:srcRect/>
          <a:stretch>
            <a:fillRect/>
          </a:stretch>
        </p:blipFill>
        <p:spPr bwMode="auto">
          <a:xfrm>
            <a:off x="22724130" y="943683"/>
            <a:ext cx="4706909" cy="470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commondata" val="eyJoZGlkIjoiNmU1NTRmM2FlZjdmYWJhOWY4M2RlMDY3ZGQ5OGIyMWQifQ=="/>
</p:tagLst>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PosterPresentations.com-70CMx100CM</Template>
  <TotalTime>0</TotalTime>
  <Words>251</Words>
  <Application>WPS 演示</Application>
  <PresentationFormat>自定义</PresentationFormat>
  <Paragraphs>9</Paragraphs>
  <Slides>2</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vt:i4>
      </vt:variant>
    </vt:vector>
  </HeadingPairs>
  <TitlesOfParts>
    <vt:vector size="17" baseType="lpstr">
      <vt:lpstr>Arial</vt:lpstr>
      <vt:lpstr>宋体</vt:lpstr>
      <vt:lpstr>Wingdings</vt:lpstr>
      <vt:lpstr>Times New Roman</vt:lpstr>
      <vt:lpstr>微软雅黑</vt:lpstr>
      <vt:lpstr>Helvetica Light</vt:lpstr>
      <vt:lpstr>Trebuchet MS</vt:lpstr>
      <vt:lpstr>Helvetica</vt:lpstr>
      <vt:lpstr>华光隶书_CNKI</vt:lpstr>
      <vt:lpstr>隶书</vt:lpstr>
      <vt:lpstr>Arial Unicode MS</vt:lpstr>
      <vt:lpstr>Calibri</vt:lpstr>
      <vt:lpstr>30x40 template</vt:lpstr>
      <vt:lpstr>Without guides</vt:lpstr>
      <vt:lpstr>自定义设计方案</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茶叶水儿</cp:lastModifiedBy>
  <cp:revision>57</cp:revision>
  <dcterms:created xsi:type="dcterms:W3CDTF">2012-02-10T00:10:00Z</dcterms:created>
  <dcterms:modified xsi:type="dcterms:W3CDTF">2025-05-09T07:24:18Z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EA04FFBBF96B4EC18C8F2B422EB06F94_12</vt:lpwstr>
  </property>
  <property fmtid="{D5CDD505-2E9C-101B-9397-08002B2CF9AE}" pid="3" name="KSOProductBuildVer">
    <vt:lpwstr>2052-12.1.0.20784</vt:lpwstr>
  </property>
</Properties>
</file>