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7"/>
  </p:notesMasterIdLst>
  <p:handoutMasterIdLst>
    <p:handoutMasterId r:id="rId8"/>
  </p:handoutMasterIdLst>
  <p:sldIdLst>
    <p:sldId id="259" r:id="rId5"/>
    <p:sldId id="264" r:id="rId6"/>
  </p:sldIdLst>
  <p:sldSz cx="28799790" cy="51198780"/>
  <p:notesSz cx="6858000" cy="9144000"/>
  <p:custDataLst>
    <p:tags r:id="rId13"/>
  </p:custDataLst>
  <p:defaultTextStyle>
    <a:defPPr>
      <a:defRPr lang="en-US"/>
    </a:defPPr>
    <a:lvl1pPr marL="0" algn="l" defTabSz="4298950" rtl="0" eaLnBrk="1" latinLnBrk="0" hangingPunct="1">
      <a:defRPr sz="8450" kern="1200">
        <a:solidFill>
          <a:schemeClr val="tx1"/>
        </a:solidFill>
        <a:latin typeface="+mn-lt"/>
        <a:ea typeface="+mn-ea"/>
        <a:cs typeface="+mn-cs"/>
      </a:defRPr>
    </a:lvl1pPr>
    <a:lvl2pPr marL="2149475" algn="l" defTabSz="4298950" rtl="0" eaLnBrk="1" latinLnBrk="0" hangingPunct="1">
      <a:defRPr sz="8450" kern="1200">
        <a:solidFill>
          <a:schemeClr val="tx1"/>
        </a:solidFill>
        <a:latin typeface="+mn-lt"/>
        <a:ea typeface="+mn-ea"/>
        <a:cs typeface="+mn-cs"/>
      </a:defRPr>
    </a:lvl2pPr>
    <a:lvl3pPr marL="4298950" algn="l" defTabSz="4298950" rtl="0" eaLnBrk="1" latinLnBrk="0" hangingPunct="1">
      <a:defRPr sz="8450" kern="1200">
        <a:solidFill>
          <a:schemeClr val="tx1"/>
        </a:solidFill>
        <a:latin typeface="+mn-lt"/>
        <a:ea typeface="+mn-ea"/>
        <a:cs typeface="+mn-cs"/>
      </a:defRPr>
    </a:lvl3pPr>
    <a:lvl4pPr marL="6448425" algn="l" defTabSz="4298950" rtl="0" eaLnBrk="1" latinLnBrk="0" hangingPunct="1">
      <a:defRPr sz="8450" kern="1200">
        <a:solidFill>
          <a:schemeClr val="tx1"/>
        </a:solidFill>
        <a:latin typeface="+mn-lt"/>
        <a:ea typeface="+mn-ea"/>
        <a:cs typeface="+mn-cs"/>
      </a:defRPr>
    </a:lvl4pPr>
    <a:lvl5pPr marL="8597900" algn="l" defTabSz="4298950" rtl="0" eaLnBrk="1" latinLnBrk="0" hangingPunct="1">
      <a:defRPr sz="8450" kern="1200">
        <a:solidFill>
          <a:schemeClr val="tx1"/>
        </a:solidFill>
        <a:latin typeface="+mn-lt"/>
        <a:ea typeface="+mn-ea"/>
        <a:cs typeface="+mn-cs"/>
      </a:defRPr>
    </a:lvl5pPr>
    <a:lvl6pPr marL="10747375" algn="l" defTabSz="4298950" rtl="0" eaLnBrk="1" latinLnBrk="0" hangingPunct="1">
      <a:defRPr sz="8450" kern="1200">
        <a:solidFill>
          <a:schemeClr val="tx1"/>
        </a:solidFill>
        <a:latin typeface="+mn-lt"/>
        <a:ea typeface="+mn-ea"/>
        <a:cs typeface="+mn-cs"/>
      </a:defRPr>
    </a:lvl6pPr>
    <a:lvl7pPr marL="12896850" algn="l" defTabSz="4298950" rtl="0" eaLnBrk="1" latinLnBrk="0" hangingPunct="1">
      <a:defRPr sz="8450" kern="1200">
        <a:solidFill>
          <a:schemeClr val="tx1"/>
        </a:solidFill>
        <a:latin typeface="+mn-lt"/>
        <a:ea typeface="+mn-ea"/>
        <a:cs typeface="+mn-cs"/>
      </a:defRPr>
    </a:lvl7pPr>
    <a:lvl8pPr marL="15046325" algn="l" defTabSz="4298950" rtl="0" eaLnBrk="1" latinLnBrk="0" hangingPunct="1">
      <a:defRPr sz="8450" kern="1200">
        <a:solidFill>
          <a:schemeClr val="tx1"/>
        </a:solidFill>
        <a:latin typeface="+mn-lt"/>
        <a:ea typeface="+mn-ea"/>
        <a:cs typeface="+mn-cs"/>
      </a:defRPr>
    </a:lvl8pPr>
    <a:lvl9pPr marL="17195800" algn="l" defTabSz="4298950" rtl="0" eaLnBrk="1" latinLnBrk="0" hangingPunct="1">
      <a:defRPr sz="84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126" userDrawn="1">
          <p15:clr>
            <a:srgbClr val="A4A3A4"/>
          </p15:clr>
        </p15:guide>
        <p15:guide id="4" pos="90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2DE"/>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13" d="100"/>
          <a:sy n="13" d="100"/>
        </p:scale>
        <p:origin x="-1854" y="-210"/>
      </p:cViewPr>
      <p:guideLst>
        <p:guide orient="horz" pos="16126"/>
        <p:guide pos="90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1.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464579" y="685800"/>
            <a:ext cx="1928843"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298950" rtl="0" eaLnBrk="1" latinLnBrk="0" hangingPunct="1">
      <a:defRPr sz="5710" kern="1200">
        <a:solidFill>
          <a:schemeClr val="tx1"/>
        </a:solidFill>
        <a:latin typeface="+mn-lt"/>
        <a:ea typeface="+mn-ea"/>
        <a:cs typeface="+mn-cs"/>
      </a:defRPr>
    </a:lvl1pPr>
    <a:lvl2pPr marL="2149475" algn="l" defTabSz="4298950" rtl="0" eaLnBrk="1" latinLnBrk="0" hangingPunct="1">
      <a:defRPr sz="5710" kern="1200">
        <a:solidFill>
          <a:schemeClr val="tx1"/>
        </a:solidFill>
        <a:latin typeface="+mn-lt"/>
        <a:ea typeface="+mn-ea"/>
        <a:cs typeface="+mn-cs"/>
      </a:defRPr>
    </a:lvl2pPr>
    <a:lvl3pPr marL="4298950" algn="l" defTabSz="4298950" rtl="0" eaLnBrk="1" latinLnBrk="0" hangingPunct="1">
      <a:defRPr sz="5710" kern="1200">
        <a:solidFill>
          <a:schemeClr val="tx1"/>
        </a:solidFill>
        <a:latin typeface="+mn-lt"/>
        <a:ea typeface="+mn-ea"/>
        <a:cs typeface="+mn-cs"/>
      </a:defRPr>
    </a:lvl3pPr>
    <a:lvl4pPr marL="6448425" algn="l" defTabSz="4298950" rtl="0" eaLnBrk="1" latinLnBrk="0" hangingPunct="1">
      <a:defRPr sz="5710" kern="1200">
        <a:solidFill>
          <a:schemeClr val="tx1"/>
        </a:solidFill>
        <a:latin typeface="+mn-lt"/>
        <a:ea typeface="+mn-ea"/>
        <a:cs typeface="+mn-cs"/>
      </a:defRPr>
    </a:lvl4pPr>
    <a:lvl5pPr marL="8597900" algn="l" defTabSz="4298950" rtl="0" eaLnBrk="1" latinLnBrk="0" hangingPunct="1">
      <a:defRPr sz="5710" kern="1200">
        <a:solidFill>
          <a:schemeClr val="tx1"/>
        </a:solidFill>
        <a:latin typeface="+mn-lt"/>
        <a:ea typeface="+mn-ea"/>
        <a:cs typeface="+mn-cs"/>
      </a:defRPr>
    </a:lvl5pPr>
    <a:lvl6pPr marL="10747375" algn="l" defTabSz="4298950" rtl="0" eaLnBrk="1" latinLnBrk="0" hangingPunct="1">
      <a:defRPr sz="5710" kern="1200">
        <a:solidFill>
          <a:schemeClr val="tx1"/>
        </a:solidFill>
        <a:latin typeface="+mn-lt"/>
        <a:ea typeface="+mn-ea"/>
        <a:cs typeface="+mn-cs"/>
      </a:defRPr>
    </a:lvl6pPr>
    <a:lvl7pPr marL="12896850" algn="l" defTabSz="4298950" rtl="0" eaLnBrk="1" latinLnBrk="0" hangingPunct="1">
      <a:defRPr sz="5710" kern="1200">
        <a:solidFill>
          <a:schemeClr val="tx1"/>
        </a:solidFill>
        <a:latin typeface="+mn-lt"/>
        <a:ea typeface="+mn-ea"/>
        <a:cs typeface="+mn-cs"/>
      </a:defRPr>
    </a:lvl7pPr>
    <a:lvl8pPr marL="15046325" algn="l" defTabSz="4298950" rtl="0" eaLnBrk="1" latinLnBrk="0" hangingPunct="1">
      <a:defRPr sz="5710" kern="1200">
        <a:solidFill>
          <a:schemeClr val="tx1"/>
        </a:solidFill>
        <a:latin typeface="+mn-lt"/>
        <a:ea typeface="+mn-ea"/>
        <a:cs typeface="+mn-cs"/>
      </a:defRPr>
    </a:lvl8pPr>
    <a:lvl9pPr marL="17195800" algn="l" defTabSz="4298950" rtl="0" eaLnBrk="1" latinLnBrk="0" hangingPunct="1">
      <a:defRPr sz="571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30x40 template">
    <p:spTree>
      <p:nvGrpSpPr>
        <p:cNvPr id="1" name=""/>
        <p:cNvGrpSpPr/>
        <p:nvPr/>
      </p:nvGrpSpPr>
      <p:grpSpPr>
        <a:xfrm>
          <a:off x="0" y="0"/>
          <a:ext cx="0" cy="0"/>
          <a:chOff x="0" y="0"/>
          <a:chExt cx="0" cy="0"/>
        </a:xfrm>
      </p:grpSpPr>
      <p:sp>
        <p:nvSpPr>
          <p:cNvPr id="15" name="矩形 14"/>
          <p:cNvSpPr/>
          <p:nvPr userDrawn="1"/>
        </p:nvSpPr>
        <p:spPr>
          <a:xfrm>
            <a:off x="322109" y="7785340"/>
            <a:ext cx="28166930" cy="428408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5" dirty="0"/>
          </a:p>
        </p:txBody>
      </p:sp>
      <p:sp>
        <p:nvSpPr>
          <p:cNvPr id="4" name="Text Placeholder 3"/>
          <p:cNvSpPr>
            <a:spLocks noGrp="1"/>
          </p:cNvSpPr>
          <p:nvPr>
            <p:ph type="body" sz="quarter" idx="10" hasCustomPrompt="1"/>
          </p:nvPr>
        </p:nvSpPr>
        <p:spPr>
          <a:xfrm>
            <a:off x="593335" y="9139096"/>
            <a:ext cx="13227673"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05248" y="8392655"/>
            <a:ext cx="13217232" cy="679904"/>
          </a:xfrm>
          <a:prstGeom prst="rect">
            <a:avLst/>
          </a:prstGeom>
          <a:blipFill>
            <a:blip r:embed="rId2"/>
            <a:stretch>
              <a:fillRect/>
            </a:stretch>
          </a:blip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INTRODUCTION &amp; ABSTRACT</a:t>
            </a:r>
            <a:endParaRPr lang="en-US" dirty="0"/>
          </a:p>
        </p:txBody>
      </p:sp>
      <p:sp>
        <p:nvSpPr>
          <p:cNvPr id="20" name="Text Placeholder 5"/>
          <p:cNvSpPr>
            <a:spLocks noGrp="1"/>
          </p:cNvSpPr>
          <p:nvPr>
            <p:ph type="body" sz="quarter" idx="20" hasCustomPrompt="1"/>
          </p:nvPr>
        </p:nvSpPr>
        <p:spPr>
          <a:xfrm>
            <a:off x="605244" y="22308236"/>
            <a:ext cx="13208885" cy="679904"/>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OBJECTIVES  &amp;  </a:t>
            </a:r>
            <a:r>
              <a:rPr>
                <a:sym typeface="+mn-ea"/>
              </a:rPr>
              <a:t>METHODS</a:t>
            </a:r>
            <a:endParaRPr lang="en-US" dirty="0"/>
          </a:p>
        </p:txBody>
      </p:sp>
      <p:sp>
        <p:nvSpPr>
          <p:cNvPr id="25" name="Text Placeholder 5"/>
          <p:cNvSpPr>
            <a:spLocks noGrp="1"/>
          </p:cNvSpPr>
          <p:nvPr>
            <p:ph type="body" sz="quarter" idx="25" hasCustomPrompt="1"/>
          </p:nvPr>
        </p:nvSpPr>
        <p:spPr>
          <a:xfrm>
            <a:off x="14986059" y="8381715"/>
            <a:ext cx="13154787" cy="833768"/>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CONCLUSIONS</a:t>
            </a:r>
            <a:endParaRPr lang="en-US" dirty="0"/>
          </a:p>
        </p:txBody>
      </p:sp>
      <p:sp>
        <p:nvSpPr>
          <p:cNvPr id="26" name="Text Placeholder 3"/>
          <p:cNvSpPr>
            <a:spLocks noGrp="1"/>
          </p:cNvSpPr>
          <p:nvPr>
            <p:ph type="body" sz="quarter" idx="26" hasCustomPrompt="1"/>
          </p:nvPr>
        </p:nvSpPr>
        <p:spPr>
          <a:xfrm>
            <a:off x="14986059" y="9320951"/>
            <a:ext cx="13154787"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4987364" y="22286936"/>
            <a:ext cx="13149745" cy="679904"/>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RESULTS</a:t>
            </a:r>
            <a:endParaRPr lang="en-US" dirty="0"/>
          </a:p>
        </p:txBody>
      </p:sp>
      <p:sp>
        <p:nvSpPr>
          <p:cNvPr id="28" name="Text Placeholder 3"/>
          <p:cNvSpPr>
            <a:spLocks noGrp="1"/>
          </p:cNvSpPr>
          <p:nvPr>
            <p:ph type="body" sz="quarter" idx="28" hasCustomPrompt="1"/>
          </p:nvPr>
        </p:nvSpPr>
        <p:spPr>
          <a:xfrm>
            <a:off x="14987532" y="23121435"/>
            <a:ext cx="13154787"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4975522" y="39990932"/>
            <a:ext cx="13154787" cy="833768"/>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4975736" y="40913901"/>
            <a:ext cx="13161375"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593335" y="23121925"/>
            <a:ext cx="13217230"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79" name="Text Placeholder 76"/>
          <p:cNvSpPr>
            <a:spLocks noGrp="1"/>
          </p:cNvSpPr>
          <p:nvPr>
            <p:ph type="body" sz="quarter" idx="151" hasCustomPrompt="1"/>
          </p:nvPr>
        </p:nvSpPr>
        <p:spPr>
          <a:xfrm>
            <a:off x="605244" y="4598612"/>
            <a:ext cx="21439625" cy="1067938"/>
          </a:xfrm>
          <a:prstGeom prst="rect">
            <a:avLst/>
          </a:prstGeom>
        </p:spPr>
        <p:txBody>
          <a:bodyPr lIns="95646" tIns="47823" rIns="95646" bIns="47823" anchor="t" anchorCtr="0">
            <a:normAutofit/>
          </a:bodyPr>
          <a:lstStyle>
            <a:lvl1pPr marL="0" indent="0" algn="l">
              <a:buFontTx/>
              <a:buNone/>
              <a:defRPr sz="5135" b="1" i="0">
                <a:solidFill>
                  <a:schemeClr val="bg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authors</a:t>
            </a:r>
            <a:endParaRPr lang="zh-CN" altLang="en-US" dirty="0"/>
          </a:p>
        </p:txBody>
      </p:sp>
      <p:sp>
        <p:nvSpPr>
          <p:cNvPr id="80" name="Text Placeholder 76"/>
          <p:cNvSpPr>
            <a:spLocks noGrp="1"/>
          </p:cNvSpPr>
          <p:nvPr>
            <p:ph type="body" sz="quarter" idx="153" hasCustomPrompt="1"/>
          </p:nvPr>
        </p:nvSpPr>
        <p:spPr>
          <a:xfrm>
            <a:off x="605244" y="1913453"/>
            <a:ext cx="21439625" cy="2329598"/>
          </a:xfrm>
          <a:prstGeom prst="rect">
            <a:avLst/>
          </a:prstGeom>
        </p:spPr>
        <p:txBody>
          <a:bodyPr lIns="95646" tIns="47823" rIns="95646" bIns="47823" anchor="t" anchorCtr="0">
            <a:normAutofit/>
          </a:bodyPr>
          <a:lstStyle>
            <a:lvl1pPr marL="0" indent="0" algn="l">
              <a:buFontTx/>
              <a:buNone/>
              <a:defRPr sz="9135" b="1" i="0">
                <a:solidFill>
                  <a:schemeClr val="bg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title</a:t>
            </a:r>
            <a:endParaRPr lang="zh-CN" altLang="en-US" dirty="0"/>
          </a:p>
        </p:txBody>
      </p:sp>
      <p:sp>
        <p:nvSpPr>
          <p:cNvPr id="16" name="文本框 15"/>
          <p:cNvSpPr txBox="1"/>
          <p:nvPr userDrawn="1"/>
        </p:nvSpPr>
        <p:spPr>
          <a:xfrm>
            <a:off x="20898547" y="50573301"/>
            <a:ext cx="10073640" cy="635635"/>
          </a:xfrm>
          <a:prstGeom prst="rect">
            <a:avLst/>
          </a:prstGeom>
          <a:noFill/>
        </p:spPr>
        <p:txBody>
          <a:bodyPr wrap="none" rtlCol="0">
            <a:spAutoFit/>
          </a:bodyPr>
          <a:lstStyle/>
          <a:p>
            <a:r>
              <a:rPr lang="en-US" altLang="zh-CN"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rPr>
              <a:t>2022</a:t>
            </a:r>
            <a:r>
              <a:rPr lang="zh-CN" altLang="en-US"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rPr>
              <a:t>年北京高校车辆工程研究生学术论坛学术海报</a:t>
            </a:r>
            <a:endParaRPr lang="zh-CN" altLang="en-US"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endParaRPr>
          </a:p>
        </p:txBody>
      </p:sp>
      <p:graphicFrame>
        <p:nvGraphicFramePr>
          <p:cNvPr id="19" name="Table 5"/>
          <p:cNvGraphicFramePr>
            <a:graphicFrameLocks noGrp="1"/>
          </p:cNvGraphicFramePr>
          <p:nvPr userDrawn="1"/>
        </p:nvGraphicFramePr>
        <p:xfrm>
          <a:off x="29278304" y="0"/>
          <a:ext cx="11993245" cy="50804445"/>
        </p:xfrm>
        <a:graphic>
          <a:graphicData uri="http://schemas.openxmlformats.org/drawingml/2006/table">
            <a:tbl>
              <a:tblPr firstRow="1" bandRow="1">
                <a:tableStyleId>{5C22544A-7EE6-4342-B048-85BDC9FD1C3A}</a:tableStyleId>
              </a:tblPr>
              <a:tblGrid>
                <a:gridCol w="11993245"/>
              </a:tblGrid>
              <a:tr h="3371850">
                <a:tc>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zh-CN" altLang="en-US" sz="11485" b="1" spc="600" dirty="0">
                          <a:solidFill>
                            <a:srgbClr val="1F3A4E"/>
                          </a:solidFill>
                          <a:latin typeface="微软雅黑" panose="020B0503020204020204" pitchFamily="34" charset="-122"/>
                          <a:ea typeface="微软雅黑" panose="020B0503020204020204" pitchFamily="34" charset="-122"/>
                        </a:rPr>
                        <a:t>评论互动区</a:t>
                      </a:r>
                      <a:endParaRPr lang="en-US" sz="11485" b="1" spc="600" dirty="0">
                        <a:solidFill>
                          <a:schemeClr val="bg1"/>
                        </a:solidFill>
                        <a:latin typeface="微软雅黑" panose="020B0503020204020204" pitchFamily="34" charset="-122"/>
                        <a:ea typeface="微软雅黑" panose="020B0503020204020204" pitchFamily="34" charset="-122"/>
                      </a:endParaRPr>
                    </a:p>
                  </a:txBody>
                  <a:tcPr marL="172720" marR="86360" marT="163195" marB="53975">
                    <a:solidFill>
                      <a:schemeClr val="accent5">
                        <a:lumMod val="20000"/>
                        <a:lumOff val="80000"/>
                      </a:schemeClr>
                    </a:solidFill>
                  </a:tcPr>
                </a:tc>
              </a:tr>
              <a:tr h="47432595">
                <a:tc>
                  <a:txBody>
                    <a:bodyPr/>
                    <a:lstStyle/>
                    <a:p>
                      <a:pPr algn="l"/>
                      <a:endParaRPr lang="en-US" sz="6460" b="1" baseline="0" dirty="0">
                        <a:solidFill>
                          <a:srgbClr val="FFC000"/>
                        </a:solidFill>
                        <a:latin typeface="Arial" panose="02080604020202020204" pitchFamily="34" charset="0"/>
                        <a:cs typeface="Arial" panose="02080604020202020204" pitchFamily="34" charset="0"/>
                      </a:endParaRPr>
                    </a:p>
                  </a:txBody>
                  <a:tcPr marL="172720" marR="86360" marT="163195" marB="53975">
                    <a:solidFill>
                      <a:schemeClr val="accent5">
                        <a:lumMod val="20000"/>
                        <a:lumOff val="80000"/>
                      </a:schemeClr>
                    </a:solidFill>
                  </a:tcPr>
                </a:tc>
              </a:tr>
            </a:tbl>
          </a:graphicData>
        </a:graphic>
      </p:graphicFrame>
      <p:sp>
        <p:nvSpPr>
          <p:cNvPr id="21" name="Text Placeholder 76"/>
          <p:cNvSpPr>
            <a:spLocks noGrp="1"/>
          </p:cNvSpPr>
          <p:nvPr>
            <p:ph type="body" sz="quarter" idx="154" hasCustomPrompt="1"/>
          </p:nvPr>
        </p:nvSpPr>
        <p:spPr>
          <a:xfrm>
            <a:off x="29278304" y="2527054"/>
            <a:ext cx="11994289" cy="48046246"/>
          </a:xfrm>
          <a:prstGeom prst="rect">
            <a:avLst/>
          </a:prstGeom>
        </p:spPr>
        <p:txBody>
          <a:bodyPr lIns="95646" tIns="47823" rIns="95646" bIns="47823" anchor="t" anchorCtr="0">
            <a:normAutofit/>
          </a:bodyPr>
          <a:lstStyle>
            <a:lvl1pPr marL="0" indent="0" algn="l">
              <a:buFontTx/>
              <a:buNone/>
              <a:defRPr sz="5135" b="1" i="0">
                <a:solidFill>
                  <a:schemeClr val="tx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zh-CN" altLang="en-US" dirty="0"/>
              <a:t>在此处留下你的评论</a:t>
            </a:r>
            <a:r>
              <a:rPr lang="en-US" altLang="zh-CN" dirty="0"/>
              <a:t>~</a:t>
            </a:r>
            <a:endParaRPr lang="en-US" dirty="0"/>
          </a:p>
        </p:txBody>
      </p:sp>
      <p:sp>
        <p:nvSpPr>
          <p:cNvPr id="2" name="内容占位符 1"/>
          <p:cNvSpPr>
            <a:spLocks noGrp="1"/>
          </p:cNvSpPr>
          <p:nvPr>
            <p:ph idx="155" hasCustomPrompt="1"/>
          </p:nvPr>
        </p:nvSpPr>
        <p:spPr>
          <a:xfrm>
            <a:off x="730255" y="32173509"/>
            <a:ext cx="13024580" cy="679904"/>
          </a:xfrm>
          <a:prstGeom prst="rect">
            <a:avLst/>
          </a:prstGeom>
          <a:blipFill>
            <a:blip r:embed="rId2"/>
            <a:stretch>
              <a:fillRect/>
            </a:stretch>
          </a:blipFill>
        </p:spPr>
        <p:txBody>
          <a:bodyPr vert="horz" wrap="square" lIns="78446" tIns="78446" rIns="78446" bIns="78446" rtlCol="0" anchor="ctr" anchorCtr="0">
            <a:spAutoFit/>
          </a:bodyPr>
          <a:lstStyle>
            <a:lvl1pPr marL="0" marR="0" lvl="0" algn="l" defTabSz="3582035" rtl="0" eaLnBrk="1" fontAlgn="auto" latinLnBrk="0" hangingPunct="1">
              <a:lnSpc>
                <a:spcPct val="100000"/>
              </a:lnSpc>
              <a:spcBef>
                <a:spcPct val="19000"/>
              </a:spcBef>
              <a:buClrTx/>
              <a:buSzTx/>
              <a:buFont typeface="Arial" panose="02080604020202020204" pitchFamily="34" charset="0"/>
              <a:buNone/>
              <a:defRPr kumimoji="0" lang="en-US" sz="3335" b="1" i="0" u="none" strike="noStrike" kern="1200" cap="none" spc="0" normalizeH="0" baseline="0" noProof="1" dirty="0">
                <a:solidFill>
                  <a:schemeClr val="bg1"/>
                </a:solidFill>
                <a:latin typeface="Helvetica" pitchFamily="2" charset="0"/>
                <a:ea typeface="+mn-ea"/>
                <a:cs typeface="+mn-cs"/>
              </a:defRPr>
            </a:lvl1pPr>
          </a:lstStyle>
          <a:p>
            <a:pPr lvl="0"/>
            <a:r>
              <a:rPr>
                <a:sym typeface="+mn-ea"/>
              </a:rPr>
              <a:t>(click to edit)  METHOD</a:t>
            </a:r>
            <a:endParaRPr>
              <a:sym typeface="+mn-ea"/>
            </a:endParaRPr>
          </a:p>
        </p:txBody>
      </p:sp>
      <p:sp>
        <p:nvSpPr>
          <p:cNvPr id="3" name="Text Placeholder 3"/>
          <p:cNvSpPr>
            <a:spLocks noGrp="1"/>
          </p:cNvSpPr>
          <p:nvPr>
            <p:ph type="body" sz="quarter" idx="156" hasCustomPrompt="1"/>
          </p:nvPr>
        </p:nvSpPr>
        <p:spPr>
          <a:xfrm>
            <a:off x="730496" y="33478523"/>
            <a:ext cx="13217230" cy="872135"/>
          </a:xfrm>
          <a:prstGeom prst="rect">
            <a:avLst/>
          </a:prstGeom>
        </p:spPr>
        <p:txBody>
          <a:bodyPr vert="horz" wrap="square" lIns="196113" tIns="196113" rIns="196113" bIns="196113" rtlCol="0">
            <a:spAutoFit/>
          </a:bodyPr>
          <a:lstStyle>
            <a:lvl1pPr marL="0" marR="0" lvl="0" indent="0" algn="l" defTabSz="3582035" rtl="0" eaLnBrk="1" fontAlgn="auto" latinLnBrk="0" hangingPunct="1">
              <a:lnSpc>
                <a:spcPct val="100000"/>
              </a:lnSpc>
              <a:spcBef>
                <a:spcPct val="19000"/>
              </a:spcBef>
              <a:buClrTx/>
              <a:buSzTx/>
              <a:buFont typeface="Arial" panose="02080604020202020204" pitchFamily="34" charset="0"/>
              <a:buNone/>
              <a:defRPr kumimoji="0" lang="en-US" sz="3040" b="0" i="0" u="none" strike="noStrike" kern="1200" cap="none" spc="0" normalizeH="0" baseline="0" noProof="1" dirty="0">
                <a:solidFill>
                  <a:schemeClr val="tx2"/>
                </a:solidFill>
                <a:latin typeface="Helvetica" pitchFamily="2" charset="0"/>
                <a:ea typeface="+mn-ea"/>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a:sym typeface="+mn-ea"/>
              </a:rPr>
              <a:t>Type in or paste your text here</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4448" y="3414249"/>
            <a:ext cx="9289445" cy="11946071"/>
          </a:xfrm>
        </p:spPr>
        <p:txBody>
          <a:bodyPr anchor="b"/>
          <a:lstStyle>
            <a:lvl1pPr>
              <a:defRPr sz="3040"/>
            </a:lvl1pPr>
          </a:lstStyle>
          <a:p>
            <a:r>
              <a:rPr lang="zh-CN" altLang="en-US"/>
              <a:t>单击此处编辑母版标题样式</a:t>
            </a:r>
            <a:endParaRPr lang="zh-CN" altLang="en-US"/>
          </a:p>
        </p:txBody>
      </p:sp>
      <p:sp>
        <p:nvSpPr>
          <p:cNvPr id="3" name="内容占位符 2"/>
          <p:cNvSpPr>
            <a:spLocks noGrp="1"/>
          </p:cNvSpPr>
          <p:nvPr>
            <p:ph idx="1"/>
          </p:nvPr>
        </p:nvSpPr>
        <p:spPr>
          <a:xfrm>
            <a:off x="12244972" y="7371586"/>
            <a:ext cx="14579793" cy="36385099"/>
          </a:xfrm>
        </p:spPr>
        <p:txBody>
          <a:bodyPr/>
          <a:lstStyle>
            <a:lvl1pPr>
              <a:defRPr sz="3040"/>
            </a:lvl1pPr>
            <a:lvl2pPr>
              <a:defRPr sz="2660"/>
            </a:lvl2pPr>
            <a:lvl3pPr>
              <a:defRPr sz="228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1984448" y="15360319"/>
            <a:ext cx="9289445" cy="28457131"/>
          </a:xfrm>
        </p:spPr>
        <p:txBody>
          <a:bodyPr/>
          <a:lstStyle>
            <a:lvl1pPr marL="0" indent="0">
              <a:buNone/>
              <a:defRPr sz="1520"/>
            </a:lvl1pPr>
            <a:lvl2pPr marL="434340" indent="0">
              <a:buNone/>
              <a:defRPr sz="1335"/>
            </a:lvl2pPr>
            <a:lvl3pPr marL="870585" indent="0">
              <a:buNone/>
              <a:defRPr sz="1140"/>
            </a:lvl3pPr>
            <a:lvl4pPr marL="1304925" indent="0">
              <a:buNone/>
              <a:defRPr sz="955"/>
            </a:lvl4pPr>
            <a:lvl5pPr marL="1739900" indent="0">
              <a:buNone/>
              <a:defRPr sz="955"/>
            </a:lvl5pPr>
            <a:lvl6pPr marL="2174240" indent="0">
              <a:buNone/>
              <a:defRPr sz="955"/>
            </a:lvl6pPr>
            <a:lvl7pPr marL="2609215" indent="0">
              <a:buNone/>
              <a:defRPr sz="955"/>
            </a:lvl7pPr>
            <a:lvl8pPr marL="3044825" indent="0">
              <a:buNone/>
              <a:defRPr sz="955"/>
            </a:lvl8pPr>
            <a:lvl9pPr marL="3479165" indent="0">
              <a:buNone/>
              <a:defRPr sz="9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4448" y="3414249"/>
            <a:ext cx="9289445" cy="11946071"/>
          </a:xfrm>
        </p:spPr>
        <p:txBody>
          <a:bodyPr anchor="b"/>
          <a:lstStyle>
            <a:lvl1pPr>
              <a:defRPr sz="3040"/>
            </a:lvl1pPr>
          </a:lstStyle>
          <a:p>
            <a:r>
              <a:rPr lang="zh-CN" altLang="en-US"/>
              <a:t>单击此处编辑母版标题样式</a:t>
            </a:r>
            <a:endParaRPr lang="zh-CN" altLang="en-US"/>
          </a:p>
        </p:txBody>
      </p:sp>
      <p:sp>
        <p:nvSpPr>
          <p:cNvPr id="3" name="图片占位符 2"/>
          <p:cNvSpPr>
            <a:spLocks noGrp="1"/>
          </p:cNvSpPr>
          <p:nvPr>
            <p:ph type="pic" idx="1"/>
          </p:nvPr>
        </p:nvSpPr>
        <p:spPr>
          <a:xfrm>
            <a:off x="12244972" y="7371586"/>
            <a:ext cx="14579793" cy="36385099"/>
          </a:xfrm>
        </p:spPr>
        <p:txBody>
          <a:bodyPr/>
          <a:lstStyle>
            <a:lvl1pPr marL="0" indent="0">
              <a:buNone/>
              <a:defRPr sz="3040"/>
            </a:lvl1pPr>
            <a:lvl2pPr marL="434340" indent="0">
              <a:buNone/>
              <a:defRPr sz="2660"/>
            </a:lvl2pPr>
            <a:lvl3pPr marL="870585" indent="0">
              <a:buNone/>
              <a:defRPr sz="2280"/>
            </a:lvl3pPr>
            <a:lvl4pPr marL="1304925" indent="0">
              <a:buNone/>
              <a:defRPr sz="1900"/>
            </a:lvl4pPr>
            <a:lvl5pPr marL="1739900" indent="0">
              <a:buNone/>
              <a:defRPr sz="1900"/>
            </a:lvl5pPr>
            <a:lvl6pPr marL="2174240" indent="0">
              <a:buNone/>
              <a:defRPr sz="1900"/>
            </a:lvl6pPr>
            <a:lvl7pPr marL="2609215" indent="0">
              <a:buNone/>
              <a:defRPr sz="1900"/>
            </a:lvl7pPr>
            <a:lvl8pPr marL="3044825" indent="0">
              <a:buNone/>
              <a:defRPr sz="1900"/>
            </a:lvl8pPr>
            <a:lvl9pPr marL="3479165" indent="0">
              <a:buNone/>
              <a:defRPr sz="1900"/>
            </a:lvl9pPr>
          </a:lstStyle>
          <a:p>
            <a:endParaRPr lang="zh-CN" altLang="en-US"/>
          </a:p>
        </p:txBody>
      </p:sp>
      <p:sp>
        <p:nvSpPr>
          <p:cNvPr id="4" name="文本占位符 3"/>
          <p:cNvSpPr>
            <a:spLocks noGrp="1"/>
          </p:cNvSpPr>
          <p:nvPr>
            <p:ph type="body" sz="half" idx="2"/>
          </p:nvPr>
        </p:nvSpPr>
        <p:spPr>
          <a:xfrm>
            <a:off x="1984448" y="15360319"/>
            <a:ext cx="9289445" cy="28457131"/>
          </a:xfrm>
        </p:spPr>
        <p:txBody>
          <a:bodyPr/>
          <a:lstStyle>
            <a:lvl1pPr marL="0" indent="0">
              <a:buNone/>
              <a:defRPr sz="1520"/>
            </a:lvl1pPr>
            <a:lvl2pPr marL="434340" indent="0">
              <a:buNone/>
              <a:defRPr sz="1335"/>
            </a:lvl2pPr>
            <a:lvl3pPr marL="870585" indent="0">
              <a:buNone/>
              <a:defRPr sz="1140"/>
            </a:lvl3pPr>
            <a:lvl4pPr marL="1304925" indent="0">
              <a:buNone/>
              <a:defRPr sz="955"/>
            </a:lvl4pPr>
            <a:lvl5pPr marL="1739900" indent="0">
              <a:buNone/>
              <a:defRPr sz="955"/>
            </a:lvl5pPr>
            <a:lvl6pPr marL="2174240" indent="0">
              <a:buNone/>
              <a:defRPr sz="955"/>
            </a:lvl6pPr>
            <a:lvl7pPr marL="2609215" indent="0">
              <a:buNone/>
              <a:defRPr sz="955"/>
            </a:lvl7pPr>
            <a:lvl8pPr marL="3044825" indent="0">
              <a:buNone/>
              <a:defRPr sz="955"/>
            </a:lvl8pPr>
            <a:lvl9pPr marL="3479165" indent="0">
              <a:buNone/>
              <a:defRPr sz="9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1665" y="2726841"/>
            <a:ext cx="6210078" cy="4338829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979915" y="2726841"/>
            <a:ext cx="18486765" cy="43388296"/>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Without guides">
    <p:spTree>
      <p:nvGrpSpPr>
        <p:cNvPr id="1" name=""/>
        <p:cNvGrpSpPr/>
        <p:nvPr/>
      </p:nvGrpSpPr>
      <p:grpSpPr>
        <a:xfrm>
          <a:off x="0" y="0"/>
          <a:ext cx="0" cy="0"/>
          <a:chOff x="0" y="0"/>
          <a:chExt cx="0" cy="0"/>
        </a:xfrm>
      </p:grpSpPr>
      <p:sp>
        <p:nvSpPr>
          <p:cNvPr id="16" name="Text Placeholder 3"/>
          <p:cNvSpPr>
            <a:spLocks noGrp="1"/>
          </p:cNvSpPr>
          <p:nvPr>
            <p:ph type="body" sz="quarter" idx="10" hasCustomPrompt="1"/>
          </p:nvPr>
        </p:nvSpPr>
        <p:spPr>
          <a:xfrm>
            <a:off x="593335" y="9139096"/>
            <a:ext cx="13227673"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17" name="Text Placeholder 5"/>
          <p:cNvSpPr>
            <a:spLocks noGrp="1"/>
          </p:cNvSpPr>
          <p:nvPr>
            <p:ph type="body" sz="quarter" idx="11" hasCustomPrompt="1"/>
          </p:nvPr>
        </p:nvSpPr>
        <p:spPr>
          <a:xfrm>
            <a:off x="605248" y="8315723"/>
            <a:ext cx="13217232" cy="833768"/>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INTRODUCTION or ABSTRACT</a:t>
            </a:r>
            <a:endParaRPr lang="en-US" dirty="0"/>
          </a:p>
        </p:txBody>
      </p:sp>
      <p:sp>
        <p:nvSpPr>
          <p:cNvPr id="18" name="Text Placeholder 5"/>
          <p:cNvSpPr>
            <a:spLocks noGrp="1"/>
          </p:cNvSpPr>
          <p:nvPr>
            <p:ph type="body" sz="quarter" idx="20" hasCustomPrompt="1"/>
          </p:nvPr>
        </p:nvSpPr>
        <p:spPr>
          <a:xfrm>
            <a:off x="605244" y="22231304"/>
            <a:ext cx="13208885" cy="833768"/>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OBJECTIVES</a:t>
            </a:r>
            <a:endParaRPr lang="en-US" dirty="0"/>
          </a:p>
        </p:txBody>
      </p:sp>
      <p:sp>
        <p:nvSpPr>
          <p:cNvPr id="19" name="Text Placeholder 5"/>
          <p:cNvSpPr>
            <a:spLocks noGrp="1"/>
          </p:cNvSpPr>
          <p:nvPr>
            <p:ph type="body" sz="quarter" idx="25" hasCustomPrompt="1"/>
          </p:nvPr>
        </p:nvSpPr>
        <p:spPr>
          <a:xfrm>
            <a:off x="14986059" y="8381715"/>
            <a:ext cx="13154787" cy="833768"/>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CONCLUSIONS</a:t>
            </a:r>
            <a:endParaRPr lang="en-US" dirty="0"/>
          </a:p>
        </p:txBody>
      </p:sp>
      <p:sp>
        <p:nvSpPr>
          <p:cNvPr id="21" name="Text Placeholder 3"/>
          <p:cNvSpPr>
            <a:spLocks noGrp="1"/>
          </p:cNvSpPr>
          <p:nvPr>
            <p:ph type="body" sz="quarter" idx="26" hasCustomPrompt="1"/>
          </p:nvPr>
        </p:nvSpPr>
        <p:spPr>
          <a:xfrm>
            <a:off x="14986059" y="9320951"/>
            <a:ext cx="13154787"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7" hasCustomPrompt="1"/>
          </p:nvPr>
        </p:nvSpPr>
        <p:spPr>
          <a:xfrm>
            <a:off x="14987364" y="22210004"/>
            <a:ext cx="13149745" cy="833768"/>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REFERENCES</a:t>
            </a:r>
            <a:endParaRPr lang="en-US" dirty="0"/>
          </a:p>
        </p:txBody>
      </p:sp>
      <p:sp>
        <p:nvSpPr>
          <p:cNvPr id="23" name="Text Placeholder 3"/>
          <p:cNvSpPr>
            <a:spLocks noGrp="1"/>
          </p:cNvSpPr>
          <p:nvPr>
            <p:ph type="body" sz="quarter" idx="28" hasCustomPrompt="1"/>
          </p:nvPr>
        </p:nvSpPr>
        <p:spPr>
          <a:xfrm>
            <a:off x="14987532" y="23121435"/>
            <a:ext cx="13154787"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9" hasCustomPrompt="1"/>
          </p:nvPr>
        </p:nvSpPr>
        <p:spPr>
          <a:xfrm>
            <a:off x="14975522" y="39990932"/>
            <a:ext cx="13154787" cy="833768"/>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ACKNOWLEDGEMENTS or  CONTACT</a:t>
            </a:r>
            <a:endParaRPr lang="en-US" dirty="0"/>
          </a:p>
        </p:txBody>
      </p:sp>
      <p:sp>
        <p:nvSpPr>
          <p:cNvPr id="31" name="Text Placeholder 3"/>
          <p:cNvSpPr>
            <a:spLocks noGrp="1"/>
          </p:cNvSpPr>
          <p:nvPr>
            <p:ph type="body" sz="quarter" idx="30" hasCustomPrompt="1"/>
          </p:nvPr>
        </p:nvSpPr>
        <p:spPr>
          <a:xfrm>
            <a:off x="14975736" y="40913901"/>
            <a:ext cx="13161375"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32" name="Text Placeholder 3"/>
          <p:cNvSpPr>
            <a:spLocks noGrp="1"/>
          </p:cNvSpPr>
          <p:nvPr>
            <p:ph type="body" sz="quarter" idx="96" hasCustomPrompt="1"/>
          </p:nvPr>
        </p:nvSpPr>
        <p:spPr>
          <a:xfrm>
            <a:off x="593335" y="23121925"/>
            <a:ext cx="13217230" cy="1062793"/>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33" name="Text Placeholder 76"/>
          <p:cNvSpPr>
            <a:spLocks noGrp="1"/>
          </p:cNvSpPr>
          <p:nvPr>
            <p:ph type="body" sz="quarter" idx="150" hasCustomPrompt="1"/>
          </p:nvPr>
        </p:nvSpPr>
        <p:spPr>
          <a:xfrm>
            <a:off x="605244" y="6045020"/>
            <a:ext cx="21439625" cy="1102396"/>
          </a:xfrm>
          <a:prstGeom prst="rect">
            <a:avLst/>
          </a:prstGeom>
        </p:spPr>
        <p:txBody>
          <a:bodyPr lIns="95646" tIns="47823" rIns="95646" bIns="47823" anchor="t" anchorCtr="0">
            <a:normAutofit/>
          </a:bodyPr>
          <a:lstStyle>
            <a:lvl1pPr marL="0" indent="0" algn="l">
              <a:buFontTx/>
              <a:buNone/>
              <a:defRPr sz="5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affiliations</a:t>
            </a:r>
            <a:endParaRPr lang="en-US" dirty="0"/>
          </a:p>
        </p:txBody>
      </p:sp>
      <p:sp>
        <p:nvSpPr>
          <p:cNvPr id="34" name="Text Placeholder 76"/>
          <p:cNvSpPr>
            <a:spLocks noGrp="1"/>
          </p:cNvSpPr>
          <p:nvPr>
            <p:ph type="body" sz="quarter" idx="151" hasCustomPrompt="1"/>
          </p:nvPr>
        </p:nvSpPr>
        <p:spPr>
          <a:xfrm>
            <a:off x="605244" y="4598612"/>
            <a:ext cx="21439625" cy="1067938"/>
          </a:xfrm>
          <a:prstGeom prst="rect">
            <a:avLst/>
          </a:prstGeom>
        </p:spPr>
        <p:txBody>
          <a:bodyPr lIns="95646" tIns="47823" rIns="95646" bIns="47823" anchor="t" anchorCtr="0">
            <a:normAutofit/>
          </a:bodyPr>
          <a:lstStyle>
            <a:lvl1pPr marL="0" indent="0" algn="l">
              <a:buFontTx/>
              <a:buNone/>
              <a:defRPr sz="5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authors</a:t>
            </a:r>
            <a:endParaRPr lang="en-US" dirty="0"/>
          </a:p>
        </p:txBody>
      </p:sp>
      <p:sp>
        <p:nvSpPr>
          <p:cNvPr id="35" name="Text Placeholder 76"/>
          <p:cNvSpPr>
            <a:spLocks noGrp="1"/>
          </p:cNvSpPr>
          <p:nvPr>
            <p:ph type="body" sz="quarter" idx="153" hasCustomPrompt="1"/>
          </p:nvPr>
        </p:nvSpPr>
        <p:spPr>
          <a:xfrm>
            <a:off x="605244" y="1913453"/>
            <a:ext cx="21439625" cy="2329598"/>
          </a:xfrm>
          <a:prstGeom prst="rect">
            <a:avLst/>
          </a:prstGeom>
        </p:spPr>
        <p:txBody>
          <a:bodyPr lIns="95646" tIns="47823" rIns="95646" bIns="47823" anchor="t" anchorCtr="0">
            <a:normAutofit/>
          </a:bodyPr>
          <a:lstStyle>
            <a:lvl1pPr marL="0" indent="0" algn="l">
              <a:buFontTx/>
              <a:buNone/>
              <a:defRPr sz="9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title</a:t>
            </a:r>
            <a:endParaRPr lang="en-US" dirty="0"/>
          </a:p>
        </p:txBody>
      </p:sp>
      <p:cxnSp>
        <p:nvCxnSpPr>
          <p:cNvPr id="36" name="Straight Connector 35"/>
          <p:cNvCxnSpPr/>
          <p:nvPr userDrawn="1"/>
        </p:nvCxnSpPr>
        <p:spPr>
          <a:xfrm>
            <a:off x="14400830" y="8234091"/>
            <a:ext cx="0" cy="41046322"/>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396" y="8379910"/>
            <a:ext cx="21600867" cy="17825109"/>
          </a:xfrm>
        </p:spPr>
        <p:txBody>
          <a:bodyPr anchor="b"/>
          <a:lstStyle>
            <a:lvl1pPr algn="ctr">
              <a:defRPr sz="5705"/>
            </a:lvl1pPr>
          </a:lstStyle>
          <a:p>
            <a:r>
              <a:rPr lang="zh-CN" altLang="en-US"/>
              <a:t>单击此处编辑母版标题样式</a:t>
            </a:r>
            <a:endParaRPr lang="zh-CN" altLang="en-US"/>
          </a:p>
        </p:txBody>
      </p:sp>
      <p:sp>
        <p:nvSpPr>
          <p:cNvPr id="3" name="副标题 2"/>
          <p:cNvSpPr>
            <a:spLocks noGrp="1"/>
          </p:cNvSpPr>
          <p:nvPr>
            <p:ph type="subTitle" idx="1"/>
          </p:nvPr>
        </p:nvSpPr>
        <p:spPr>
          <a:xfrm>
            <a:off x="3600396" y="26892426"/>
            <a:ext cx="21600867" cy="12361933"/>
          </a:xfrm>
        </p:spPr>
        <p:txBody>
          <a:bodyPr/>
          <a:lstStyle>
            <a:lvl1pPr marL="0" indent="0" algn="ctr">
              <a:buNone/>
              <a:defRPr sz="2280"/>
            </a:lvl1pPr>
            <a:lvl2pPr marL="434340" indent="0" algn="ctr">
              <a:buNone/>
              <a:defRPr sz="1900"/>
            </a:lvl2pPr>
            <a:lvl3pPr marL="870585" indent="0" algn="ctr">
              <a:buNone/>
              <a:defRPr sz="1715"/>
            </a:lvl3pPr>
            <a:lvl4pPr marL="1304925" indent="0" algn="ctr">
              <a:buNone/>
              <a:defRPr sz="1520"/>
            </a:lvl4pPr>
            <a:lvl5pPr marL="1739900" indent="0" algn="ctr">
              <a:buNone/>
              <a:defRPr sz="1520"/>
            </a:lvl5pPr>
            <a:lvl6pPr marL="2174240" indent="0" algn="ctr">
              <a:buNone/>
              <a:defRPr sz="1520"/>
            </a:lvl6pPr>
            <a:lvl7pPr marL="2609215" indent="0" algn="ctr">
              <a:buNone/>
              <a:defRPr sz="1520"/>
            </a:lvl7pPr>
            <a:lvl8pPr marL="3044825" indent="0" algn="ctr">
              <a:buNone/>
              <a:defRPr sz="1520"/>
            </a:lvl8pPr>
            <a:lvl9pPr marL="3479165" indent="0" algn="ctr">
              <a:buNone/>
              <a:defRPr sz="152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4813" y="12764502"/>
            <a:ext cx="24841827" cy="21298224"/>
          </a:xfrm>
        </p:spPr>
        <p:txBody>
          <a:bodyPr anchor="b"/>
          <a:lstStyle>
            <a:lvl1pPr>
              <a:defRPr sz="570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964813" y="34264011"/>
            <a:ext cx="24841827" cy="11199797"/>
          </a:xfrm>
        </p:spPr>
        <p:txBody>
          <a:bodyPr/>
          <a:lstStyle>
            <a:lvl1pPr marL="0" indent="0">
              <a:buNone/>
              <a:defRPr sz="2280">
                <a:solidFill>
                  <a:schemeClr val="tx1">
                    <a:tint val="75000"/>
                  </a:schemeClr>
                </a:solidFill>
              </a:defRPr>
            </a:lvl1pPr>
            <a:lvl2pPr marL="434340" indent="0">
              <a:buNone/>
              <a:defRPr sz="1900">
                <a:solidFill>
                  <a:schemeClr val="tx1">
                    <a:tint val="75000"/>
                  </a:schemeClr>
                </a:solidFill>
              </a:defRPr>
            </a:lvl2pPr>
            <a:lvl3pPr marL="870585" indent="0">
              <a:buNone/>
              <a:defRPr sz="1715">
                <a:solidFill>
                  <a:schemeClr val="tx1">
                    <a:tint val="75000"/>
                  </a:schemeClr>
                </a:solidFill>
              </a:defRPr>
            </a:lvl3pPr>
            <a:lvl4pPr marL="1304925" indent="0">
              <a:buNone/>
              <a:defRPr sz="1520">
                <a:solidFill>
                  <a:schemeClr val="tx1">
                    <a:tint val="75000"/>
                  </a:schemeClr>
                </a:solidFill>
              </a:defRPr>
            </a:lvl4pPr>
            <a:lvl5pPr marL="1739900" indent="0">
              <a:buNone/>
              <a:defRPr sz="1520">
                <a:solidFill>
                  <a:schemeClr val="tx1">
                    <a:tint val="75000"/>
                  </a:schemeClr>
                </a:solidFill>
              </a:defRPr>
            </a:lvl5pPr>
            <a:lvl6pPr marL="2174240" indent="0">
              <a:buNone/>
              <a:defRPr sz="1520">
                <a:solidFill>
                  <a:schemeClr val="tx1">
                    <a:tint val="75000"/>
                  </a:schemeClr>
                </a:solidFill>
              </a:defRPr>
            </a:lvl6pPr>
            <a:lvl7pPr marL="2609215" indent="0">
              <a:buNone/>
              <a:defRPr sz="1520">
                <a:solidFill>
                  <a:schemeClr val="tx1">
                    <a:tint val="75000"/>
                  </a:schemeClr>
                </a:solidFill>
              </a:defRPr>
            </a:lvl7pPr>
            <a:lvl8pPr marL="3044825" indent="0">
              <a:buNone/>
              <a:defRPr sz="1520">
                <a:solidFill>
                  <a:schemeClr val="tx1">
                    <a:tint val="75000"/>
                  </a:schemeClr>
                </a:solidFill>
              </a:defRPr>
            </a:lvl8pPr>
            <a:lvl9pPr marL="3479165" indent="0">
              <a:buNone/>
              <a:defRPr sz="152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979915" y="13630407"/>
            <a:ext cx="12347668" cy="3248472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14472567" y="13630407"/>
            <a:ext cx="12349176" cy="3248472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4448" y="2726841"/>
            <a:ext cx="24840317" cy="9895244"/>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84448" y="12551824"/>
            <a:ext cx="12184561" cy="6150584"/>
          </a:xfrm>
        </p:spPr>
        <p:txBody>
          <a:bodyPr anchor="b"/>
          <a:lstStyle>
            <a:lvl1pPr marL="0" indent="0">
              <a:buNone/>
              <a:defRPr sz="2280" b="1"/>
            </a:lvl1pPr>
            <a:lvl2pPr marL="434340" indent="0">
              <a:buNone/>
              <a:defRPr sz="1900" b="1"/>
            </a:lvl2pPr>
            <a:lvl3pPr marL="870585" indent="0">
              <a:buNone/>
              <a:defRPr sz="1715" b="1"/>
            </a:lvl3pPr>
            <a:lvl4pPr marL="1304925" indent="0">
              <a:buNone/>
              <a:defRPr sz="1520" b="1"/>
            </a:lvl4pPr>
            <a:lvl5pPr marL="1739900" indent="0">
              <a:buNone/>
              <a:defRPr sz="1520" b="1"/>
            </a:lvl5pPr>
            <a:lvl6pPr marL="2174240" indent="0">
              <a:buNone/>
              <a:defRPr sz="1520" b="1"/>
            </a:lvl6pPr>
            <a:lvl7pPr marL="2609215" indent="0">
              <a:buNone/>
              <a:defRPr sz="1520" b="1"/>
            </a:lvl7pPr>
            <a:lvl8pPr marL="3044825" indent="0">
              <a:buNone/>
              <a:defRPr sz="1520" b="1"/>
            </a:lvl8pPr>
            <a:lvl9pPr marL="3479165" indent="0">
              <a:buNone/>
              <a:defRPr sz="152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984448" y="18702408"/>
            <a:ext cx="12184561" cy="2750767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14581303" y="12551824"/>
            <a:ext cx="12243461" cy="6150584"/>
          </a:xfrm>
        </p:spPr>
        <p:txBody>
          <a:bodyPr anchor="b"/>
          <a:lstStyle>
            <a:lvl1pPr marL="0" indent="0">
              <a:buNone/>
              <a:defRPr sz="2280" b="1"/>
            </a:lvl1pPr>
            <a:lvl2pPr marL="434340" indent="0">
              <a:buNone/>
              <a:defRPr sz="1900" b="1"/>
            </a:lvl2pPr>
            <a:lvl3pPr marL="870585" indent="0">
              <a:buNone/>
              <a:defRPr sz="1715" b="1"/>
            </a:lvl3pPr>
            <a:lvl4pPr marL="1304925" indent="0">
              <a:buNone/>
              <a:defRPr sz="1520" b="1"/>
            </a:lvl4pPr>
            <a:lvl5pPr marL="1739900" indent="0">
              <a:buNone/>
              <a:defRPr sz="1520" b="1"/>
            </a:lvl5pPr>
            <a:lvl6pPr marL="2174240" indent="0">
              <a:buNone/>
              <a:defRPr sz="1520" b="1"/>
            </a:lvl6pPr>
            <a:lvl7pPr marL="2609215" indent="0">
              <a:buNone/>
              <a:defRPr sz="1520" b="1"/>
            </a:lvl7pPr>
            <a:lvl8pPr marL="3044825" indent="0">
              <a:buNone/>
              <a:defRPr sz="1520" b="1"/>
            </a:lvl8pPr>
            <a:lvl9pPr marL="3479165" indent="0">
              <a:buNone/>
              <a:defRPr sz="152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4581303" y="18702408"/>
            <a:ext cx="12243461" cy="2750767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2.jpe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34479" y="50235358"/>
            <a:ext cx="3085770" cy="407670"/>
          </a:xfrm>
          <a:prstGeom prst="rect">
            <a:avLst/>
          </a:prstGeom>
          <a:noFill/>
          <a:ln w="9525">
            <a:noFill/>
            <a:miter lim="800000"/>
          </a:ln>
          <a:effectLst/>
        </p:spPr>
        <p:txBody>
          <a:bodyPr wrap="square" lIns="98932" tIns="49456" rIns="98932" bIns="49456">
            <a:spAutoFit/>
          </a:bodyPr>
          <a:lstStyle/>
          <a:p>
            <a:pPr eaLnBrk="0" hangingPunct="0">
              <a:lnSpc>
                <a:spcPct val="65000"/>
              </a:lnSpc>
              <a:spcBef>
                <a:spcPct val="50000"/>
              </a:spcBef>
              <a:defRPr/>
            </a:pPr>
            <a:r>
              <a:rPr lang="en-US" sz="760" b="1" dirty="0">
                <a:solidFill>
                  <a:schemeClr val="bg1">
                    <a:lumMod val="75000"/>
                  </a:schemeClr>
                </a:solidFill>
                <a:latin typeface="Arial" panose="02080604020202020204" pitchFamily="34" charset="0"/>
              </a:rPr>
              <a:t>RESEARCH POSTER PRESENTATION DESIGN © 2019</a:t>
            </a:r>
            <a:endParaRPr lang="en-US" sz="760" b="1" dirty="0">
              <a:solidFill>
                <a:schemeClr val="bg1">
                  <a:lumMod val="75000"/>
                </a:schemeClr>
              </a:solidFill>
              <a:latin typeface="Arial" panose="02080604020202020204" pitchFamily="34" charset="0"/>
            </a:endParaRPr>
          </a:p>
          <a:p>
            <a:pPr eaLnBrk="0" hangingPunct="0">
              <a:lnSpc>
                <a:spcPct val="65000"/>
              </a:lnSpc>
              <a:spcBef>
                <a:spcPct val="50000"/>
              </a:spcBef>
              <a:defRPr/>
            </a:pPr>
            <a:r>
              <a:rPr lang="en-US" sz="1325" b="1" dirty="0">
                <a:solidFill>
                  <a:schemeClr val="bg1">
                    <a:lumMod val="75000"/>
                  </a:schemeClr>
                </a:solidFill>
                <a:latin typeface="Arial" panose="02080604020202020204" pitchFamily="34" charset="0"/>
              </a:rPr>
              <a:t>www.PosterPresentations.com</a:t>
            </a:r>
            <a:endParaRPr lang="en-US" sz="1325" b="1" dirty="0">
              <a:solidFill>
                <a:schemeClr val="bg1">
                  <a:lumMod val="75000"/>
                </a:schemeClr>
              </a:solidFill>
              <a:latin typeface="Arial" panose="02080604020202020204" pitchFamily="34" charset="0"/>
            </a:endParaRPr>
          </a:p>
        </p:txBody>
      </p:sp>
      <p:graphicFrame>
        <p:nvGraphicFramePr>
          <p:cNvPr id="6" name="Table 5"/>
          <p:cNvGraphicFramePr>
            <a:graphicFrameLocks noGrp="1"/>
          </p:cNvGraphicFramePr>
          <p:nvPr userDrawn="1"/>
        </p:nvGraphicFramePr>
        <p:xfrm>
          <a:off x="29278304" y="0"/>
          <a:ext cx="11993245" cy="50804445"/>
        </p:xfrm>
        <a:graphic>
          <a:graphicData uri="http://schemas.openxmlformats.org/drawingml/2006/table">
            <a:tbl>
              <a:tblPr firstRow="1" bandRow="1">
                <a:tableStyleId>{5C22544A-7EE6-4342-B048-85BDC9FD1C3A}</a:tableStyleId>
              </a:tblPr>
              <a:tblGrid>
                <a:gridCol w="11993245"/>
              </a:tblGrid>
              <a:tr h="3371850">
                <a:tc>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zh-CN" altLang="en-US" sz="11485" b="1" spc="600" dirty="0">
                          <a:solidFill>
                            <a:srgbClr val="1F3A4E"/>
                          </a:solidFill>
                          <a:latin typeface="微软雅黑" panose="020B0503020204020204" pitchFamily="34" charset="-122"/>
                          <a:ea typeface="微软雅黑" panose="020B0503020204020204" pitchFamily="34" charset="-122"/>
                        </a:rPr>
                        <a:t>评论互动区</a:t>
                      </a:r>
                      <a:endParaRPr lang="en-US" sz="11485" b="1" spc="600" dirty="0">
                        <a:solidFill>
                          <a:schemeClr val="bg1"/>
                        </a:solidFill>
                        <a:latin typeface="微软雅黑" panose="020B0503020204020204" pitchFamily="34" charset="-122"/>
                        <a:ea typeface="微软雅黑" panose="020B0503020204020204" pitchFamily="34" charset="-122"/>
                      </a:endParaRPr>
                    </a:p>
                  </a:txBody>
                  <a:tcPr marL="172720" marR="86360" marT="163195" marB="53975">
                    <a:solidFill>
                      <a:schemeClr val="accent5">
                        <a:lumMod val="20000"/>
                        <a:lumOff val="80000"/>
                      </a:schemeClr>
                    </a:solidFill>
                  </a:tcPr>
                </a:tc>
              </a:tr>
              <a:tr h="47432595">
                <a:tc>
                  <a:txBody>
                    <a:bodyPr/>
                    <a:lstStyle/>
                    <a:p>
                      <a:pPr algn="l"/>
                      <a:endParaRPr lang="en-US" sz="6460" b="1" baseline="0" dirty="0">
                        <a:solidFill>
                          <a:srgbClr val="FFC000"/>
                        </a:solidFill>
                        <a:latin typeface="Arial" panose="02080604020202020204" pitchFamily="34" charset="0"/>
                        <a:cs typeface="Arial" panose="02080604020202020204" pitchFamily="34" charset="0"/>
                      </a:endParaRPr>
                    </a:p>
                  </a:txBody>
                  <a:tcPr marL="172720" marR="86360" marT="163195" marB="53975">
                    <a:solidFill>
                      <a:schemeClr val="accent5">
                        <a:lumMod val="20000"/>
                        <a:lumOff val="80000"/>
                      </a:schemeClr>
                    </a:solidFill>
                  </a:tcPr>
                </a:tc>
              </a:tr>
            </a:tbl>
          </a:graphicData>
        </a:graphic>
      </p:graphicFrame>
      <p:cxnSp>
        <p:nvCxnSpPr>
          <p:cNvPr id="7" name="Straight Connector 6"/>
          <p:cNvCxnSpPr/>
          <p:nvPr userDrawn="1"/>
        </p:nvCxnSpPr>
        <p:spPr>
          <a:xfrm>
            <a:off x="14400830" y="8234091"/>
            <a:ext cx="0" cy="41046322"/>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userDrawn="1"/>
        </p:nvCxnSpPr>
        <p:spPr>
          <a:xfrm>
            <a:off x="0" y="49844875"/>
            <a:ext cx="28801659"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
        <p:nvSpPr>
          <p:cNvPr id="9" name="Text Placeholder 76"/>
          <p:cNvSpPr txBox="1"/>
          <p:nvPr userDrawn="1"/>
        </p:nvSpPr>
        <p:spPr>
          <a:xfrm>
            <a:off x="29278304" y="2527054"/>
            <a:ext cx="11994289" cy="48046246"/>
          </a:xfrm>
          <a:prstGeom prst="rect">
            <a:avLst/>
          </a:prstGeom>
        </p:spPr>
        <p:txBody>
          <a:bodyPr lIns="120853" tIns="60426" rIns="120853" bIns="60426" anchor="t" anchorCtr="0">
            <a:normAutofit/>
          </a:bodyPr>
          <a:lstStyle>
            <a:lvl1pPr marL="0" indent="0" algn="l" defTabSz="3765550" rtl="0" eaLnBrk="1" latinLnBrk="0" hangingPunct="1">
              <a:spcBef>
                <a:spcPct val="20000"/>
              </a:spcBef>
              <a:buFontTx/>
              <a:buNone/>
              <a:defRPr sz="5400" b="1" i="0" kern="1200">
                <a:solidFill>
                  <a:schemeClr val="tx1"/>
                </a:solidFill>
                <a:latin typeface="Helvetica Light" panose="020B0403020202020204" pitchFamily="34" charset="0"/>
                <a:ea typeface="+mn-ea"/>
                <a:cs typeface="+mn-cs"/>
              </a:defRPr>
            </a:lvl1pPr>
            <a:lvl2pPr marL="3059430" indent="-1176655" algn="l" defTabSz="3765550" rtl="0" eaLnBrk="1" latinLnBrk="0" hangingPunct="1">
              <a:spcBef>
                <a:spcPct val="20000"/>
              </a:spcBef>
              <a:buFontTx/>
              <a:buNone/>
              <a:defRPr sz="7500" kern="1200">
                <a:solidFill>
                  <a:schemeClr val="tx1"/>
                </a:solidFill>
                <a:latin typeface="+mn-lt"/>
                <a:ea typeface="+mn-ea"/>
                <a:cs typeface="+mn-cs"/>
              </a:defRPr>
            </a:lvl2pPr>
            <a:lvl3pPr marL="4706620" indent="-941070" algn="l" defTabSz="3765550" rtl="0" eaLnBrk="1" latinLnBrk="0" hangingPunct="1">
              <a:spcBef>
                <a:spcPct val="20000"/>
              </a:spcBef>
              <a:buFontTx/>
              <a:buNone/>
              <a:defRPr sz="7500" kern="1200">
                <a:solidFill>
                  <a:schemeClr val="tx1"/>
                </a:solidFill>
                <a:latin typeface="+mn-lt"/>
                <a:ea typeface="+mn-ea"/>
                <a:cs typeface="+mn-cs"/>
              </a:defRPr>
            </a:lvl3pPr>
            <a:lvl4pPr marL="6589395" indent="-941070" algn="l" defTabSz="3765550" rtl="0" eaLnBrk="1" latinLnBrk="0" hangingPunct="1">
              <a:spcBef>
                <a:spcPct val="20000"/>
              </a:spcBef>
              <a:buFontTx/>
              <a:buNone/>
              <a:defRPr sz="7500" kern="1200">
                <a:solidFill>
                  <a:schemeClr val="tx1"/>
                </a:solidFill>
                <a:latin typeface="+mn-lt"/>
                <a:ea typeface="+mn-ea"/>
                <a:cs typeface="+mn-cs"/>
              </a:defRPr>
            </a:lvl4pPr>
            <a:lvl5pPr marL="8472170" indent="-941070" algn="l" defTabSz="3765550" rtl="0" eaLnBrk="1" latinLnBrk="0" hangingPunct="1">
              <a:spcBef>
                <a:spcPct val="20000"/>
              </a:spcBef>
              <a:buFontTx/>
              <a:buNone/>
              <a:defRPr sz="7500" kern="1200">
                <a:solidFill>
                  <a:schemeClr val="tx1"/>
                </a:solidFill>
                <a:latin typeface="+mn-lt"/>
                <a:ea typeface="+mn-ea"/>
                <a:cs typeface="+mn-cs"/>
              </a:defRPr>
            </a:lvl5pPr>
            <a:lvl6pPr marL="10354945" indent="-941070" algn="l" defTabSz="3765550" rtl="0" eaLnBrk="1" latinLnBrk="0" hangingPunct="1">
              <a:spcBef>
                <a:spcPct val="20000"/>
              </a:spcBef>
              <a:buFont typeface="Arial" panose="02080604020202020204" pitchFamily="34" charset="0"/>
              <a:buChar char="•"/>
              <a:defRPr sz="8300" kern="1200">
                <a:solidFill>
                  <a:schemeClr val="tx1"/>
                </a:solidFill>
                <a:latin typeface="+mn-lt"/>
                <a:ea typeface="+mn-ea"/>
                <a:cs typeface="+mn-cs"/>
              </a:defRPr>
            </a:lvl6pPr>
            <a:lvl7pPr marL="12237720" indent="-941070" algn="l" defTabSz="3765550" rtl="0" eaLnBrk="1" latinLnBrk="0" hangingPunct="1">
              <a:spcBef>
                <a:spcPct val="20000"/>
              </a:spcBef>
              <a:buFont typeface="Arial" panose="02080604020202020204" pitchFamily="34" charset="0"/>
              <a:buChar char="•"/>
              <a:defRPr sz="8300" kern="1200">
                <a:solidFill>
                  <a:schemeClr val="tx1"/>
                </a:solidFill>
                <a:latin typeface="+mn-lt"/>
                <a:ea typeface="+mn-ea"/>
                <a:cs typeface="+mn-cs"/>
              </a:defRPr>
            </a:lvl7pPr>
            <a:lvl8pPr marL="14119860" indent="-941070" algn="l" defTabSz="3765550" rtl="0" eaLnBrk="1" latinLnBrk="0" hangingPunct="1">
              <a:spcBef>
                <a:spcPct val="20000"/>
              </a:spcBef>
              <a:buFont typeface="Arial" panose="02080604020202020204" pitchFamily="34" charset="0"/>
              <a:buChar char="•"/>
              <a:defRPr sz="8300" kern="1200">
                <a:solidFill>
                  <a:schemeClr val="tx1"/>
                </a:solidFill>
                <a:latin typeface="+mn-lt"/>
                <a:ea typeface="+mn-ea"/>
                <a:cs typeface="+mn-cs"/>
              </a:defRPr>
            </a:lvl8pPr>
            <a:lvl9pPr marL="16002635" indent="-941070" algn="l" defTabSz="3765550" rtl="0" eaLnBrk="1" latinLnBrk="0" hangingPunct="1">
              <a:spcBef>
                <a:spcPct val="20000"/>
              </a:spcBef>
              <a:buFont typeface="Arial" panose="02080604020202020204" pitchFamily="34" charset="0"/>
              <a:buChar char="•"/>
              <a:defRPr sz="8300" kern="1200">
                <a:solidFill>
                  <a:schemeClr val="tx1"/>
                </a:solidFill>
                <a:latin typeface="+mn-lt"/>
                <a:ea typeface="+mn-ea"/>
                <a:cs typeface="+mn-cs"/>
              </a:defRPr>
            </a:lvl9pPr>
          </a:lstStyle>
          <a:p>
            <a:r>
              <a:rPr lang="zh-CN" altLang="en-US" sz="6825"/>
              <a:t>在此处留下你的评论</a:t>
            </a:r>
            <a:r>
              <a:rPr lang="en-US" altLang="zh-CN" sz="6825"/>
              <a:t>~</a:t>
            </a:r>
            <a:endParaRPr lang="en-US" sz="6825"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582035" rtl="0" eaLnBrk="1" latinLnBrk="0" hangingPunct="1">
        <a:spcBef>
          <a:spcPct val="0"/>
        </a:spcBef>
        <a:buNone/>
        <a:defRPr sz="7135" kern="1200">
          <a:solidFill>
            <a:schemeClr val="bg1"/>
          </a:solidFill>
          <a:latin typeface="Trebuchet MS" panose="020B0603020202020204" pitchFamily="34" charset="0"/>
          <a:ea typeface="+mj-ea"/>
          <a:cs typeface="+mj-cs"/>
        </a:defRPr>
      </a:lvl1pPr>
    </p:titleStyle>
    <p:bodyStyle>
      <a:lvl1pPr marL="1343660" indent="-1343660" algn="l" defTabSz="3582035" rtl="0" eaLnBrk="1" latinLnBrk="0" hangingPunct="1">
        <a:spcBef>
          <a:spcPct val="19000"/>
        </a:spcBef>
        <a:buFont typeface="Arial" panose="02080604020202020204" pitchFamily="34" charset="0"/>
        <a:buChar char="•"/>
        <a:defRPr sz="12555" kern="1200">
          <a:solidFill>
            <a:schemeClr val="tx1"/>
          </a:solidFill>
          <a:latin typeface="+mn-lt"/>
          <a:ea typeface="+mn-ea"/>
          <a:cs typeface="+mn-cs"/>
        </a:defRPr>
      </a:lvl1pPr>
      <a:lvl2pPr marL="2910205" indent="-1120140" algn="l" defTabSz="3582035" rtl="0" eaLnBrk="1" latinLnBrk="0" hangingPunct="1">
        <a:spcBef>
          <a:spcPct val="19000"/>
        </a:spcBef>
        <a:buFont typeface="Arial" panose="02080604020202020204" pitchFamily="34" charset="0"/>
        <a:buChar char="–"/>
        <a:defRPr sz="11035" kern="1200">
          <a:solidFill>
            <a:schemeClr val="tx1"/>
          </a:solidFill>
          <a:latin typeface="+mn-lt"/>
          <a:ea typeface="+mn-ea"/>
          <a:cs typeface="+mn-cs"/>
        </a:defRPr>
      </a:lvl2pPr>
      <a:lvl3pPr marL="4477385" indent="-894715" algn="l" defTabSz="3582035" rtl="0" eaLnBrk="1" latinLnBrk="0" hangingPunct="1">
        <a:spcBef>
          <a:spcPct val="19000"/>
        </a:spcBef>
        <a:buFont typeface="Arial" panose="02080604020202020204" pitchFamily="34" charset="0"/>
        <a:buChar char="•"/>
        <a:defRPr sz="9415" kern="1200">
          <a:solidFill>
            <a:schemeClr val="tx1"/>
          </a:solidFill>
          <a:latin typeface="+mn-lt"/>
          <a:ea typeface="+mn-ea"/>
          <a:cs typeface="+mn-cs"/>
        </a:defRPr>
      </a:lvl3pPr>
      <a:lvl4pPr marL="62687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4pPr>
      <a:lvl5pPr marL="80594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5pPr>
      <a:lvl6pPr marL="985139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6pPr>
      <a:lvl7pPr marL="11642725"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7pPr>
      <a:lvl8pPr marL="134315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8pPr>
      <a:lvl9pPr marL="1522349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9pPr>
    </p:bodyStyle>
    <p:otherStyle>
      <a:defPPr>
        <a:defRPr lang="en-US"/>
      </a:defPPr>
      <a:lvl1pPr marL="0" algn="l" defTabSz="3582035" rtl="0" eaLnBrk="1" latinLnBrk="0" hangingPunct="1">
        <a:defRPr sz="7040" kern="1200">
          <a:solidFill>
            <a:schemeClr val="tx1"/>
          </a:solidFill>
          <a:latin typeface="+mn-lt"/>
          <a:ea typeface="+mn-ea"/>
          <a:cs typeface="+mn-cs"/>
        </a:defRPr>
      </a:lvl1pPr>
      <a:lvl2pPr marL="1791335" algn="l" defTabSz="3582035" rtl="0" eaLnBrk="1" latinLnBrk="0" hangingPunct="1">
        <a:defRPr sz="7040" kern="1200">
          <a:solidFill>
            <a:schemeClr val="tx1"/>
          </a:solidFill>
          <a:latin typeface="+mn-lt"/>
          <a:ea typeface="+mn-ea"/>
          <a:cs typeface="+mn-cs"/>
        </a:defRPr>
      </a:lvl2pPr>
      <a:lvl3pPr marL="3582035" algn="l" defTabSz="3582035" rtl="0" eaLnBrk="1" latinLnBrk="0" hangingPunct="1">
        <a:defRPr sz="7040" kern="1200">
          <a:solidFill>
            <a:schemeClr val="tx1"/>
          </a:solidFill>
          <a:latin typeface="+mn-lt"/>
          <a:ea typeface="+mn-ea"/>
          <a:cs typeface="+mn-cs"/>
        </a:defRPr>
      </a:lvl3pPr>
      <a:lvl4pPr marL="5374005" algn="l" defTabSz="3582035" rtl="0" eaLnBrk="1" latinLnBrk="0" hangingPunct="1">
        <a:defRPr sz="7040" kern="1200">
          <a:solidFill>
            <a:schemeClr val="tx1"/>
          </a:solidFill>
          <a:latin typeface="+mn-lt"/>
          <a:ea typeface="+mn-ea"/>
          <a:cs typeface="+mn-cs"/>
        </a:defRPr>
      </a:lvl4pPr>
      <a:lvl5pPr marL="7164070" algn="l" defTabSz="3582035" rtl="0" eaLnBrk="1" latinLnBrk="0" hangingPunct="1">
        <a:defRPr sz="7040" kern="1200">
          <a:solidFill>
            <a:schemeClr val="tx1"/>
          </a:solidFill>
          <a:latin typeface="+mn-lt"/>
          <a:ea typeface="+mn-ea"/>
          <a:cs typeface="+mn-cs"/>
        </a:defRPr>
      </a:lvl5pPr>
      <a:lvl6pPr marL="8954770" algn="l" defTabSz="3582035" rtl="0" eaLnBrk="1" latinLnBrk="0" hangingPunct="1">
        <a:defRPr sz="7040" kern="1200">
          <a:solidFill>
            <a:schemeClr val="tx1"/>
          </a:solidFill>
          <a:latin typeface="+mn-lt"/>
          <a:ea typeface="+mn-ea"/>
          <a:cs typeface="+mn-cs"/>
        </a:defRPr>
      </a:lvl6pPr>
      <a:lvl7pPr marL="10746105" algn="l" defTabSz="3582035" rtl="0" eaLnBrk="1" latinLnBrk="0" hangingPunct="1">
        <a:defRPr sz="7040" kern="1200">
          <a:solidFill>
            <a:schemeClr val="tx1"/>
          </a:solidFill>
          <a:latin typeface="+mn-lt"/>
          <a:ea typeface="+mn-ea"/>
          <a:cs typeface="+mn-cs"/>
        </a:defRPr>
      </a:lvl7pPr>
      <a:lvl8pPr marL="12536805" algn="l" defTabSz="3582035" rtl="0" eaLnBrk="1" latinLnBrk="0" hangingPunct="1">
        <a:defRPr sz="7040" kern="1200">
          <a:solidFill>
            <a:schemeClr val="tx1"/>
          </a:solidFill>
          <a:latin typeface="+mn-lt"/>
          <a:ea typeface="+mn-ea"/>
          <a:cs typeface="+mn-cs"/>
        </a:defRPr>
      </a:lvl8pPr>
      <a:lvl9pPr marL="14328140" algn="l" defTabSz="3582035" rtl="0" eaLnBrk="1" latinLnBrk="0" hangingPunct="1">
        <a:defRPr sz="7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34479" y="50235358"/>
            <a:ext cx="3085770" cy="407670"/>
          </a:xfrm>
          <a:prstGeom prst="rect">
            <a:avLst/>
          </a:prstGeom>
          <a:noFill/>
          <a:ln w="9525">
            <a:noFill/>
            <a:miter lim="800000"/>
          </a:ln>
          <a:effectLst/>
        </p:spPr>
        <p:txBody>
          <a:bodyPr wrap="square" lIns="98932" tIns="49456" rIns="98932" bIns="49456">
            <a:spAutoFit/>
          </a:bodyPr>
          <a:lstStyle/>
          <a:p>
            <a:pPr eaLnBrk="0" hangingPunct="0">
              <a:lnSpc>
                <a:spcPct val="65000"/>
              </a:lnSpc>
              <a:spcBef>
                <a:spcPct val="50000"/>
              </a:spcBef>
              <a:defRPr/>
            </a:pPr>
            <a:r>
              <a:rPr lang="en-US" sz="760" b="1" dirty="0">
                <a:solidFill>
                  <a:schemeClr val="bg1">
                    <a:lumMod val="75000"/>
                  </a:schemeClr>
                </a:solidFill>
                <a:latin typeface="Arial" panose="02080604020202020204" pitchFamily="34" charset="0"/>
              </a:rPr>
              <a:t>RESEARCH POSTER PRESENTATION DESIGN © 2015</a:t>
            </a:r>
            <a:endParaRPr lang="en-US" sz="760" b="1" dirty="0">
              <a:solidFill>
                <a:schemeClr val="bg1">
                  <a:lumMod val="75000"/>
                </a:schemeClr>
              </a:solidFill>
              <a:latin typeface="Arial" panose="02080604020202020204" pitchFamily="34" charset="0"/>
            </a:endParaRPr>
          </a:p>
          <a:p>
            <a:pPr eaLnBrk="0" hangingPunct="0">
              <a:lnSpc>
                <a:spcPct val="65000"/>
              </a:lnSpc>
              <a:spcBef>
                <a:spcPct val="50000"/>
              </a:spcBef>
              <a:defRPr/>
            </a:pPr>
            <a:r>
              <a:rPr lang="en-US" sz="1325" b="1" dirty="0">
                <a:solidFill>
                  <a:schemeClr val="bg1">
                    <a:lumMod val="75000"/>
                  </a:schemeClr>
                </a:solidFill>
                <a:latin typeface="Arial" panose="02080604020202020204" pitchFamily="34" charset="0"/>
              </a:rPr>
              <a:t>www.PosterPresentations.com</a:t>
            </a:r>
            <a:endParaRPr lang="en-US" sz="1325" b="1" dirty="0">
              <a:solidFill>
                <a:schemeClr val="bg1">
                  <a:lumMod val="75000"/>
                </a:schemeClr>
              </a:solidFill>
              <a:latin typeface="Arial" panose="02080604020202020204" pitchFamily="34" charset="0"/>
            </a:endParaRPr>
          </a:p>
        </p:txBody>
      </p:sp>
      <p:cxnSp>
        <p:nvCxnSpPr>
          <p:cNvPr id="3" name="Straight Connector 2"/>
          <p:cNvCxnSpPr/>
          <p:nvPr userDrawn="1"/>
        </p:nvCxnSpPr>
        <p:spPr>
          <a:xfrm>
            <a:off x="14400830" y="8234091"/>
            <a:ext cx="0" cy="41046322"/>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4" name="Straight Connector 3"/>
          <p:cNvCxnSpPr/>
          <p:nvPr userDrawn="1"/>
        </p:nvCxnSpPr>
        <p:spPr>
          <a:xfrm>
            <a:off x="0" y="49844875"/>
            <a:ext cx="28801659"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3582035" rtl="0" eaLnBrk="1" latinLnBrk="0" hangingPunct="1">
        <a:spcBef>
          <a:spcPct val="0"/>
        </a:spcBef>
        <a:buNone/>
        <a:defRPr sz="7135" kern="1200">
          <a:solidFill>
            <a:schemeClr val="bg1"/>
          </a:solidFill>
          <a:latin typeface="Trebuchet MS" panose="020B0603020202020204" pitchFamily="34" charset="0"/>
          <a:ea typeface="+mj-ea"/>
          <a:cs typeface="+mj-cs"/>
        </a:defRPr>
      </a:lvl1pPr>
    </p:titleStyle>
    <p:bodyStyle>
      <a:lvl1pPr marL="1343660" indent="-1343660" algn="l" defTabSz="3582035" rtl="0" eaLnBrk="1" latinLnBrk="0" hangingPunct="1">
        <a:spcBef>
          <a:spcPct val="19000"/>
        </a:spcBef>
        <a:buFont typeface="Arial" panose="02080604020202020204" pitchFamily="34" charset="0"/>
        <a:buChar char="•"/>
        <a:defRPr sz="12555" kern="1200">
          <a:solidFill>
            <a:schemeClr val="tx1"/>
          </a:solidFill>
          <a:latin typeface="+mn-lt"/>
          <a:ea typeface="+mn-ea"/>
          <a:cs typeface="+mn-cs"/>
        </a:defRPr>
      </a:lvl1pPr>
      <a:lvl2pPr marL="2910205" indent="-1120140" algn="l" defTabSz="3582035" rtl="0" eaLnBrk="1" latinLnBrk="0" hangingPunct="1">
        <a:spcBef>
          <a:spcPct val="19000"/>
        </a:spcBef>
        <a:buFont typeface="Arial" panose="02080604020202020204" pitchFamily="34" charset="0"/>
        <a:buChar char="–"/>
        <a:defRPr sz="11035" kern="1200">
          <a:solidFill>
            <a:schemeClr val="tx1"/>
          </a:solidFill>
          <a:latin typeface="+mn-lt"/>
          <a:ea typeface="+mn-ea"/>
          <a:cs typeface="+mn-cs"/>
        </a:defRPr>
      </a:lvl2pPr>
      <a:lvl3pPr marL="4477385" indent="-894715" algn="l" defTabSz="3582035" rtl="0" eaLnBrk="1" latinLnBrk="0" hangingPunct="1">
        <a:spcBef>
          <a:spcPct val="19000"/>
        </a:spcBef>
        <a:buFont typeface="Arial" panose="02080604020202020204" pitchFamily="34" charset="0"/>
        <a:buChar char="•"/>
        <a:defRPr sz="9415" kern="1200">
          <a:solidFill>
            <a:schemeClr val="tx1"/>
          </a:solidFill>
          <a:latin typeface="+mn-lt"/>
          <a:ea typeface="+mn-ea"/>
          <a:cs typeface="+mn-cs"/>
        </a:defRPr>
      </a:lvl3pPr>
      <a:lvl4pPr marL="62687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4pPr>
      <a:lvl5pPr marL="80594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5pPr>
      <a:lvl6pPr marL="985139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6pPr>
      <a:lvl7pPr marL="11642725"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7pPr>
      <a:lvl8pPr marL="1343152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8pPr>
      <a:lvl9pPr marL="15223490" indent="-894715" algn="l" defTabSz="3582035" rtl="0" eaLnBrk="1" latinLnBrk="0" hangingPunct="1">
        <a:spcBef>
          <a:spcPct val="19000"/>
        </a:spcBef>
        <a:buFont typeface="Arial" panose="02080604020202020204" pitchFamily="34" charset="0"/>
        <a:buChar char="•"/>
        <a:defRPr sz="7895" kern="1200">
          <a:solidFill>
            <a:schemeClr val="tx1"/>
          </a:solidFill>
          <a:latin typeface="+mn-lt"/>
          <a:ea typeface="+mn-ea"/>
          <a:cs typeface="+mn-cs"/>
        </a:defRPr>
      </a:lvl9pPr>
    </p:bodyStyle>
    <p:otherStyle>
      <a:defPPr>
        <a:defRPr lang="en-US"/>
      </a:defPPr>
      <a:lvl1pPr marL="0" algn="l" defTabSz="3582035" rtl="0" eaLnBrk="1" latinLnBrk="0" hangingPunct="1">
        <a:defRPr sz="7040" kern="1200">
          <a:solidFill>
            <a:schemeClr val="tx1"/>
          </a:solidFill>
          <a:latin typeface="+mn-lt"/>
          <a:ea typeface="+mn-ea"/>
          <a:cs typeface="+mn-cs"/>
        </a:defRPr>
      </a:lvl1pPr>
      <a:lvl2pPr marL="1791335" algn="l" defTabSz="3582035" rtl="0" eaLnBrk="1" latinLnBrk="0" hangingPunct="1">
        <a:defRPr sz="7040" kern="1200">
          <a:solidFill>
            <a:schemeClr val="tx1"/>
          </a:solidFill>
          <a:latin typeface="+mn-lt"/>
          <a:ea typeface="+mn-ea"/>
          <a:cs typeface="+mn-cs"/>
        </a:defRPr>
      </a:lvl2pPr>
      <a:lvl3pPr marL="3582035" algn="l" defTabSz="3582035" rtl="0" eaLnBrk="1" latinLnBrk="0" hangingPunct="1">
        <a:defRPr sz="7040" kern="1200">
          <a:solidFill>
            <a:schemeClr val="tx1"/>
          </a:solidFill>
          <a:latin typeface="+mn-lt"/>
          <a:ea typeface="+mn-ea"/>
          <a:cs typeface="+mn-cs"/>
        </a:defRPr>
      </a:lvl3pPr>
      <a:lvl4pPr marL="5374005" algn="l" defTabSz="3582035" rtl="0" eaLnBrk="1" latinLnBrk="0" hangingPunct="1">
        <a:defRPr sz="7040" kern="1200">
          <a:solidFill>
            <a:schemeClr val="tx1"/>
          </a:solidFill>
          <a:latin typeface="+mn-lt"/>
          <a:ea typeface="+mn-ea"/>
          <a:cs typeface="+mn-cs"/>
        </a:defRPr>
      </a:lvl4pPr>
      <a:lvl5pPr marL="7164070" algn="l" defTabSz="3582035" rtl="0" eaLnBrk="1" latinLnBrk="0" hangingPunct="1">
        <a:defRPr sz="7040" kern="1200">
          <a:solidFill>
            <a:schemeClr val="tx1"/>
          </a:solidFill>
          <a:latin typeface="+mn-lt"/>
          <a:ea typeface="+mn-ea"/>
          <a:cs typeface="+mn-cs"/>
        </a:defRPr>
      </a:lvl5pPr>
      <a:lvl6pPr marL="8954770" algn="l" defTabSz="3582035" rtl="0" eaLnBrk="1" latinLnBrk="0" hangingPunct="1">
        <a:defRPr sz="7040" kern="1200">
          <a:solidFill>
            <a:schemeClr val="tx1"/>
          </a:solidFill>
          <a:latin typeface="+mn-lt"/>
          <a:ea typeface="+mn-ea"/>
          <a:cs typeface="+mn-cs"/>
        </a:defRPr>
      </a:lvl6pPr>
      <a:lvl7pPr marL="10746105" algn="l" defTabSz="3582035" rtl="0" eaLnBrk="1" latinLnBrk="0" hangingPunct="1">
        <a:defRPr sz="7040" kern="1200">
          <a:solidFill>
            <a:schemeClr val="tx1"/>
          </a:solidFill>
          <a:latin typeface="+mn-lt"/>
          <a:ea typeface="+mn-ea"/>
          <a:cs typeface="+mn-cs"/>
        </a:defRPr>
      </a:lvl7pPr>
      <a:lvl8pPr marL="12536805" algn="l" defTabSz="3582035" rtl="0" eaLnBrk="1" latinLnBrk="0" hangingPunct="1">
        <a:defRPr sz="7040" kern="1200">
          <a:solidFill>
            <a:schemeClr val="tx1"/>
          </a:solidFill>
          <a:latin typeface="+mn-lt"/>
          <a:ea typeface="+mn-ea"/>
          <a:cs typeface="+mn-cs"/>
        </a:defRPr>
      </a:lvl8pPr>
      <a:lvl9pPr marL="14328140" algn="l" defTabSz="3582035" rtl="0" eaLnBrk="1" latinLnBrk="0" hangingPunct="1">
        <a:defRPr sz="7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79915" y="2726841"/>
            <a:ext cx="24841827" cy="9895244"/>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79915" y="13630407"/>
            <a:ext cx="24841827" cy="32484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1979915" y="47455770"/>
            <a:ext cx="6480411" cy="2724941"/>
          </a:xfrm>
          <a:prstGeom prst="rect">
            <a:avLst/>
          </a:prstGeom>
        </p:spPr>
        <p:txBody>
          <a:bodyPr vert="horz" lIns="91440" tIns="45720" rIns="91440" bIns="45720" rtlCol="0" anchor="ctr"/>
          <a:lstStyle>
            <a:lvl1pPr algn="l">
              <a:defRPr sz="1140">
                <a:solidFill>
                  <a:schemeClr val="tx1">
                    <a:tint val="75000"/>
                  </a:schemeClr>
                </a:solidFill>
              </a:defRPr>
            </a:lvl1pPr>
          </a:lstStyle>
          <a:p>
            <a:fld id="{BC3863BD-E77D-4D1F-A54A-07BA4542E9A4}" type="datetimeFigureOut">
              <a:rPr lang="zh-CN" altLang="en-US" smtClean="0"/>
            </a:fld>
            <a:endParaRPr lang="zh-CN" altLang="en-US"/>
          </a:p>
        </p:txBody>
      </p:sp>
      <p:sp>
        <p:nvSpPr>
          <p:cNvPr id="5" name="页脚占位符 4"/>
          <p:cNvSpPr>
            <a:spLocks noGrp="1"/>
          </p:cNvSpPr>
          <p:nvPr>
            <p:ph type="ftr" sz="quarter" idx="3"/>
          </p:nvPr>
        </p:nvSpPr>
        <p:spPr>
          <a:xfrm>
            <a:off x="9540144" y="47455770"/>
            <a:ext cx="9721371" cy="2724941"/>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0341332" y="47455770"/>
            <a:ext cx="6480411" cy="2724941"/>
          </a:xfrm>
          <a:prstGeom prst="rect">
            <a:avLst/>
          </a:prstGeom>
        </p:spPr>
        <p:txBody>
          <a:bodyPr vert="horz" lIns="91440" tIns="45720" rIns="91440" bIns="45720" rtlCol="0" anchor="ctr"/>
          <a:lstStyle>
            <a:lvl1pPr algn="r">
              <a:defRPr sz="1140">
                <a:solidFill>
                  <a:schemeClr val="tx1">
                    <a:tint val="75000"/>
                  </a:schemeClr>
                </a:solidFill>
              </a:defRPr>
            </a:lvl1pPr>
          </a:lstStyle>
          <a:p>
            <a:fld id="{85640588-A423-4E99-8C8C-316DEF3093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870585" rtl="0" eaLnBrk="1" latinLnBrk="0" hangingPunct="1">
        <a:lnSpc>
          <a:spcPct val="90000"/>
        </a:lnSpc>
        <a:spcBef>
          <a:spcPct val="0"/>
        </a:spcBef>
        <a:buNone/>
        <a:defRPr sz="4180" kern="1200">
          <a:solidFill>
            <a:schemeClr val="tx1"/>
          </a:solidFill>
          <a:latin typeface="+mj-lt"/>
          <a:ea typeface="+mj-ea"/>
          <a:cs typeface="+mj-cs"/>
        </a:defRPr>
      </a:lvl1pPr>
    </p:titleStyle>
    <p:bodyStyle>
      <a:lvl1pPr marL="217805" indent="-217805" algn="l" defTabSz="870585" rtl="0" eaLnBrk="1" latinLnBrk="0" hangingPunct="1">
        <a:lnSpc>
          <a:spcPct val="90000"/>
        </a:lnSpc>
        <a:spcBef>
          <a:spcPct val="191000"/>
        </a:spcBef>
        <a:buFont typeface="Arial" panose="02080604020202020204" pitchFamily="34" charset="0"/>
        <a:buChar char="•"/>
        <a:defRPr sz="2660" kern="1200">
          <a:solidFill>
            <a:schemeClr val="tx1"/>
          </a:solidFill>
          <a:latin typeface="+mn-lt"/>
          <a:ea typeface="+mn-ea"/>
          <a:cs typeface="+mn-cs"/>
        </a:defRPr>
      </a:lvl1pPr>
      <a:lvl2pPr marL="652145" indent="-217805" algn="l" defTabSz="870585" rtl="0" eaLnBrk="1" latinLnBrk="0" hangingPunct="1">
        <a:lnSpc>
          <a:spcPct val="90000"/>
        </a:lnSpc>
        <a:spcBef>
          <a:spcPts val="475"/>
        </a:spcBef>
        <a:buFont typeface="Arial" panose="02080604020202020204" pitchFamily="34" charset="0"/>
        <a:buChar char="•"/>
        <a:defRPr sz="2280" kern="1200">
          <a:solidFill>
            <a:schemeClr val="tx1"/>
          </a:solidFill>
          <a:latin typeface="+mn-lt"/>
          <a:ea typeface="+mn-ea"/>
          <a:cs typeface="+mn-cs"/>
        </a:defRPr>
      </a:lvl2pPr>
      <a:lvl3pPr marL="1087755" indent="-217805" algn="l" defTabSz="870585" rtl="0" eaLnBrk="1" latinLnBrk="0" hangingPunct="1">
        <a:lnSpc>
          <a:spcPct val="90000"/>
        </a:lnSpc>
        <a:spcBef>
          <a:spcPts val="475"/>
        </a:spcBef>
        <a:buFont typeface="Arial" panose="02080604020202020204" pitchFamily="34" charset="0"/>
        <a:buChar char="•"/>
        <a:defRPr sz="1900" kern="1200">
          <a:solidFill>
            <a:schemeClr val="tx1"/>
          </a:solidFill>
          <a:latin typeface="+mn-lt"/>
          <a:ea typeface="+mn-ea"/>
          <a:cs typeface="+mn-cs"/>
        </a:defRPr>
      </a:lvl3pPr>
      <a:lvl4pPr marL="1522095"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4pPr>
      <a:lvl5pPr marL="1956435"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5pPr>
      <a:lvl6pPr marL="2392680"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6pPr>
      <a:lvl7pPr marL="2827020"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7pPr>
      <a:lvl8pPr marL="3261995"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8pPr>
      <a:lvl9pPr marL="3697605" indent="-217805" algn="l" defTabSz="870585" rtl="0" eaLnBrk="1" latinLnBrk="0" hangingPunct="1">
        <a:lnSpc>
          <a:spcPct val="90000"/>
        </a:lnSpc>
        <a:spcBef>
          <a:spcPts val="475"/>
        </a:spcBef>
        <a:buFont typeface="Arial" panose="02080604020202020204" pitchFamily="34" charset="0"/>
        <a:buChar char="•"/>
        <a:defRPr sz="1715" kern="1200">
          <a:solidFill>
            <a:schemeClr val="tx1"/>
          </a:solidFill>
          <a:latin typeface="+mn-lt"/>
          <a:ea typeface="+mn-ea"/>
          <a:cs typeface="+mn-cs"/>
        </a:defRPr>
      </a:lvl9pPr>
    </p:bodyStyle>
    <p:otherStyle>
      <a:defPPr>
        <a:defRPr lang="zh-CN"/>
      </a:defPPr>
      <a:lvl1pPr marL="0" algn="l" defTabSz="870585" rtl="0" eaLnBrk="1" latinLnBrk="0" hangingPunct="1">
        <a:defRPr sz="1715" kern="1200">
          <a:solidFill>
            <a:schemeClr val="tx1"/>
          </a:solidFill>
          <a:latin typeface="+mn-lt"/>
          <a:ea typeface="+mn-ea"/>
          <a:cs typeface="+mn-cs"/>
        </a:defRPr>
      </a:lvl1pPr>
      <a:lvl2pPr marL="434340" algn="l" defTabSz="870585" rtl="0" eaLnBrk="1" latinLnBrk="0" hangingPunct="1">
        <a:defRPr sz="1715" kern="1200">
          <a:solidFill>
            <a:schemeClr val="tx1"/>
          </a:solidFill>
          <a:latin typeface="+mn-lt"/>
          <a:ea typeface="+mn-ea"/>
          <a:cs typeface="+mn-cs"/>
        </a:defRPr>
      </a:lvl2pPr>
      <a:lvl3pPr marL="870585" algn="l" defTabSz="870585" rtl="0" eaLnBrk="1" latinLnBrk="0" hangingPunct="1">
        <a:defRPr sz="1715" kern="1200">
          <a:solidFill>
            <a:schemeClr val="tx1"/>
          </a:solidFill>
          <a:latin typeface="+mn-lt"/>
          <a:ea typeface="+mn-ea"/>
          <a:cs typeface="+mn-cs"/>
        </a:defRPr>
      </a:lvl3pPr>
      <a:lvl4pPr marL="1304925" algn="l" defTabSz="870585" rtl="0" eaLnBrk="1" latinLnBrk="0" hangingPunct="1">
        <a:defRPr sz="1715" kern="1200">
          <a:solidFill>
            <a:schemeClr val="tx1"/>
          </a:solidFill>
          <a:latin typeface="+mn-lt"/>
          <a:ea typeface="+mn-ea"/>
          <a:cs typeface="+mn-cs"/>
        </a:defRPr>
      </a:lvl4pPr>
      <a:lvl5pPr marL="1739900" algn="l" defTabSz="870585" rtl="0" eaLnBrk="1" latinLnBrk="0" hangingPunct="1">
        <a:defRPr sz="1715" kern="1200">
          <a:solidFill>
            <a:schemeClr val="tx1"/>
          </a:solidFill>
          <a:latin typeface="+mn-lt"/>
          <a:ea typeface="+mn-ea"/>
          <a:cs typeface="+mn-cs"/>
        </a:defRPr>
      </a:lvl5pPr>
      <a:lvl6pPr marL="2174240" algn="l" defTabSz="870585" rtl="0" eaLnBrk="1" latinLnBrk="0" hangingPunct="1">
        <a:defRPr sz="1715" kern="1200">
          <a:solidFill>
            <a:schemeClr val="tx1"/>
          </a:solidFill>
          <a:latin typeface="+mn-lt"/>
          <a:ea typeface="+mn-ea"/>
          <a:cs typeface="+mn-cs"/>
        </a:defRPr>
      </a:lvl6pPr>
      <a:lvl7pPr marL="2609215" algn="l" defTabSz="870585" rtl="0" eaLnBrk="1" latinLnBrk="0" hangingPunct="1">
        <a:defRPr sz="1715" kern="1200">
          <a:solidFill>
            <a:schemeClr val="tx1"/>
          </a:solidFill>
          <a:latin typeface="+mn-lt"/>
          <a:ea typeface="+mn-ea"/>
          <a:cs typeface="+mn-cs"/>
        </a:defRPr>
      </a:lvl7pPr>
      <a:lvl8pPr marL="3044825" algn="l" defTabSz="870585" rtl="0" eaLnBrk="1" latinLnBrk="0" hangingPunct="1">
        <a:defRPr sz="1715" kern="1200">
          <a:solidFill>
            <a:schemeClr val="tx1"/>
          </a:solidFill>
          <a:latin typeface="+mn-lt"/>
          <a:ea typeface="+mn-ea"/>
          <a:cs typeface="+mn-cs"/>
        </a:defRPr>
      </a:lvl8pPr>
      <a:lvl9pPr marL="3479165" algn="l" defTabSz="870585" rtl="0" eaLnBrk="1" latinLnBrk="0" hangingPunct="1">
        <a:defRPr sz="17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28403" y="6616772"/>
            <a:ext cx="26244742" cy="32037020"/>
          </a:xfrm>
          <a:prstGeom prst="rect">
            <a:avLst/>
          </a:prstGeom>
          <a:noFill/>
        </p:spPr>
        <p:txBody>
          <a:bodyPr wrap="square" rtlCol="0">
            <a:spAutoFit/>
          </a:bodyPr>
          <a:lstStyle/>
          <a:p>
            <a:pPr algn="ctr">
              <a:lnSpc>
                <a:spcPct val="150000"/>
              </a:lnSpc>
            </a:pPr>
            <a:r>
              <a:rPr lang="zh-CN" altLang="en-US" sz="14530" b="1" dirty="0">
                <a:solidFill>
                  <a:schemeClr val="bg1"/>
                </a:solidFill>
                <a:latin typeface="微软雅黑" panose="020B0503020204020204" pitchFamily="34" charset="-122"/>
                <a:ea typeface="微软雅黑" panose="020B0503020204020204" pitchFamily="34" charset="-122"/>
              </a:rPr>
              <a:t>海报提交说明</a:t>
            </a:r>
            <a:endParaRPr lang="zh-CN" altLang="en-US" sz="14530" b="1" dirty="0">
              <a:latin typeface="微软雅黑" panose="020B0503020204020204" pitchFamily="34" charset="-122"/>
              <a:ea typeface="微软雅黑" panose="020B0503020204020204" pitchFamily="34" charset="-122"/>
            </a:endParaRPr>
          </a:p>
          <a:p>
            <a:pPr algn="ctr">
              <a:lnSpc>
                <a:spcPct val="150000"/>
              </a:lnSpc>
            </a:pPr>
            <a:endParaRPr lang="en-US" altLang="zh-CN" b="1"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请按照</a:t>
            </a:r>
            <a:r>
              <a:rPr lang="en-US" altLang="zh-CN" sz="8875" dirty="0">
                <a:latin typeface="微软雅黑" panose="020B0503020204020204" pitchFamily="34" charset="-122"/>
                <a:ea typeface="微软雅黑" panose="020B0503020204020204" pitchFamily="34" charset="-122"/>
              </a:rPr>
              <a:t>PPT</a:t>
            </a:r>
            <a:r>
              <a:rPr lang="zh-CN" altLang="en-US" sz="8875" dirty="0">
                <a:latin typeface="微软雅黑" panose="020B0503020204020204" pitchFamily="34" charset="-122"/>
                <a:ea typeface="微软雅黑" panose="020B0503020204020204" pitchFamily="34" charset="-122"/>
              </a:rPr>
              <a:t>第二页的模板进行制作，排版结构可适当调整；</a:t>
            </a:r>
            <a:endParaRPr lang="zh-CN" altLang="en-US"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英文海报请附注中文标题</a:t>
            </a:r>
            <a:r>
              <a:rPr lang="en-US" altLang="zh-CN" sz="8875" dirty="0">
                <a:latin typeface="微软雅黑" panose="020B0503020204020204" pitchFamily="34" charset="-122"/>
                <a:ea typeface="微软雅黑" panose="020B0503020204020204" pitchFamily="34" charset="-122"/>
              </a:rPr>
              <a:t>/</a:t>
            </a:r>
            <a:r>
              <a:rPr lang="zh-CN" altLang="en-US" sz="8875" dirty="0">
                <a:latin typeface="微软雅黑" panose="020B0503020204020204" pitchFamily="34" charset="-122"/>
                <a:ea typeface="微软雅黑" panose="020B0503020204020204" pitchFamily="34" charset="-122"/>
              </a:rPr>
              <a:t>作者信息及摘要；</a:t>
            </a:r>
            <a:endParaRPr lang="zh-CN" altLang="en-US"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如汇报内容已被收录，请标注收录信息（期刊名称、刊卷号等）；</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海报推荐使用字体：中文黑体，英文</a:t>
            </a:r>
            <a:r>
              <a:rPr lang="en-US" altLang="zh-CN" sz="8875" dirty="0">
                <a:latin typeface="Times New Roman" panose="02020603050405020304" pitchFamily="18" charset="0"/>
                <a:ea typeface="微软雅黑" panose="020B0503020204020204" pitchFamily="34" charset="-122"/>
                <a:cs typeface="Times New Roman" panose="02020603050405020304" pitchFamily="18" charset="0"/>
              </a:rPr>
              <a:t>Times New Roman</a:t>
            </a:r>
            <a:r>
              <a:rPr lang="zh-CN" altLang="en-US" sz="8875" dirty="0">
                <a:latin typeface="微软雅黑" panose="020B0503020204020204" pitchFamily="34" charset="-122"/>
                <a:ea typeface="微软雅黑" panose="020B0503020204020204" pitchFamily="34" charset="-122"/>
              </a:rPr>
              <a:t>或</a:t>
            </a:r>
            <a:r>
              <a:rPr lang="en-US" altLang="zh-CN" sz="8875" dirty="0">
                <a:latin typeface="微软雅黑" panose="020B0503020204020204" pitchFamily="34" charset="-122"/>
                <a:ea typeface="微软雅黑" panose="020B0503020204020204" pitchFamily="34" charset="-122"/>
              </a:rPr>
              <a:t> </a:t>
            </a:r>
            <a:r>
              <a:rPr lang="en-US" altLang="zh-CN" sz="8875" dirty="0">
                <a:latin typeface="Helvetica" pitchFamily="2" charset="0"/>
                <a:ea typeface="微软雅黑" panose="020B0503020204020204" pitchFamily="34" charset="-122"/>
                <a:cs typeface="Helvetica" pitchFamily="2" charset="0"/>
              </a:rPr>
              <a:t>Helvetica</a:t>
            </a:r>
            <a:r>
              <a:rPr lang="en-US" altLang="zh-CN" sz="8875" dirty="0">
                <a:latin typeface="微软雅黑" panose="020B0503020204020204" pitchFamily="34" charset="-122"/>
                <a:ea typeface="微软雅黑" panose="020B0503020204020204" pitchFamily="34" charset="-122"/>
              </a:rPr>
              <a:t> </a:t>
            </a:r>
            <a:r>
              <a:rPr lang="zh-CN" altLang="en-US" sz="8875" dirty="0">
                <a:latin typeface="微软雅黑" panose="020B0503020204020204" pitchFamily="34" charset="-122"/>
                <a:ea typeface="微软雅黑" panose="020B0503020204020204" pitchFamily="34" charset="-122"/>
              </a:rPr>
              <a:t>。避免过度使用提纲和阴影，确需突出内容请使用高光、字体加粗或下划线等方式。</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请</a:t>
            </a:r>
            <a:r>
              <a:rPr lang="zh-CN" altLang="en-US" sz="8875" dirty="0">
                <a:solidFill>
                  <a:srgbClr val="FF0000"/>
                </a:solidFill>
                <a:latin typeface="微软雅黑" panose="020B0503020204020204" pitchFamily="34" charset="-122"/>
                <a:ea typeface="微软雅黑" panose="020B0503020204020204" pitchFamily="34" charset="-122"/>
              </a:rPr>
              <a:t>标明本人（第一作者）的邮箱</a:t>
            </a:r>
            <a:r>
              <a:rPr lang="zh-CN" altLang="en-US" sz="8875" dirty="0">
                <a:latin typeface="微软雅黑" panose="020B0503020204020204" pitchFamily="34" charset="-122"/>
                <a:ea typeface="微软雅黑" panose="020B0503020204020204" pitchFamily="34" charset="-122"/>
              </a:rPr>
              <a:t>以便于同学之间交流。</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报名时需要提交</a:t>
            </a:r>
            <a:r>
              <a:rPr lang="zh-CN" altLang="en-US" sz="8875" dirty="0">
                <a:solidFill>
                  <a:srgbClr val="FF0000"/>
                </a:solidFill>
                <a:latin typeface="微软雅黑" panose="020B0503020204020204" pitchFamily="34" charset="-122"/>
                <a:ea typeface="微软雅黑" panose="020B0503020204020204" pitchFamily="34" charset="-122"/>
              </a:rPr>
              <a:t>海报</a:t>
            </a:r>
            <a:r>
              <a:rPr lang="en-US" altLang="zh-CN" sz="8875" dirty="0">
                <a:solidFill>
                  <a:srgbClr val="FF0000"/>
                </a:solidFill>
                <a:latin typeface="微软雅黑" panose="020B0503020204020204" pitchFamily="34" charset="-122"/>
                <a:ea typeface="微软雅黑" panose="020B0503020204020204" pitchFamily="34" charset="-122"/>
              </a:rPr>
              <a:t>PPT</a:t>
            </a:r>
            <a:r>
              <a:rPr lang="zh-CN" altLang="en-US" sz="8875" dirty="0">
                <a:solidFill>
                  <a:srgbClr val="FF0000"/>
                </a:solidFill>
                <a:latin typeface="微软雅黑" panose="020B0503020204020204" pitchFamily="34" charset="-122"/>
                <a:ea typeface="微软雅黑" panose="020B0503020204020204" pitchFamily="34" charset="-122"/>
              </a:rPr>
              <a:t>版本</a:t>
            </a:r>
            <a:r>
              <a:rPr lang="zh-CN" altLang="en-US" sz="8875" dirty="0">
                <a:latin typeface="微软雅黑" panose="020B0503020204020204" pitchFamily="34" charset="-122"/>
                <a:ea typeface="微软雅黑" panose="020B0503020204020204" pitchFamily="34" charset="-122"/>
              </a:rPr>
              <a:t>，命名为</a:t>
            </a:r>
            <a:r>
              <a:rPr lang="zh-CN" altLang="en-US" sz="8875" dirty="0" smtClean="0">
                <a:latin typeface="微软雅黑" panose="020B0503020204020204" pitchFamily="34" charset="-122"/>
                <a:ea typeface="微软雅黑" panose="020B0503020204020204" pitchFamily="34" charset="-122"/>
              </a:rPr>
              <a:t>“</a:t>
            </a:r>
            <a:r>
              <a:rPr lang="zh-CN" altLang="en-US" sz="8875" b="1" dirty="0">
                <a:solidFill>
                  <a:srgbClr val="FF0000"/>
                </a:solidFill>
                <a:latin typeface="微软雅黑" panose="020B0503020204020204" pitchFamily="34" charset="-122"/>
                <a:ea typeface="微软雅黑" panose="020B0503020204020204" pitchFamily="34" charset="-122"/>
              </a:rPr>
              <a:t>海报展示</a:t>
            </a:r>
            <a:r>
              <a:rPr lang="en-US" altLang="zh-CN" sz="8875" b="1" dirty="0">
                <a:solidFill>
                  <a:srgbClr val="FF0000"/>
                </a:solidFill>
                <a:latin typeface="微软雅黑" panose="020B0503020204020204" pitchFamily="34" charset="-122"/>
                <a:ea typeface="微软雅黑" panose="020B0503020204020204" pitchFamily="34" charset="-122"/>
              </a:rPr>
              <a:t>_</a:t>
            </a:r>
            <a:r>
              <a:rPr lang="zh-CN" altLang="en-US" sz="8875" b="1" dirty="0">
                <a:solidFill>
                  <a:srgbClr val="FF0000"/>
                </a:solidFill>
                <a:latin typeface="微软雅黑" panose="020B0503020204020204" pitchFamily="34" charset="-122"/>
                <a:ea typeface="微软雅黑" panose="020B0503020204020204" pitchFamily="34" charset="-122"/>
              </a:rPr>
              <a:t>姓名</a:t>
            </a:r>
            <a:r>
              <a:rPr lang="en-US" altLang="zh-CN" sz="8875" b="1" dirty="0">
                <a:solidFill>
                  <a:srgbClr val="FF0000"/>
                </a:solidFill>
                <a:latin typeface="微软雅黑" panose="020B0503020204020204" pitchFamily="34" charset="-122"/>
                <a:ea typeface="微软雅黑" panose="020B0503020204020204" pitchFamily="34" charset="-122"/>
              </a:rPr>
              <a:t>_</a:t>
            </a:r>
            <a:r>
              <a:rPr lang="zh-CN" altLang="en-US" sz="8875" b="1" dirty="0">
                <a:solidFill>
                  <a:srgbClr val="FF0000"/>
                </a:solidFill>
                <a:latin typeface="微软雅黑" panose="020B0503020204020204" pitchFamily="34" charset="-122"/>
                <a:ea typeface="微软雅黑" panose="020B0503020204020204" pitchFamily="34" charset="-122"/>
              </a:rPr>
              <a:t>联培单位</a:t>
            </a:r>
            <a:r>
              <a:rPr lang="zh-CN" altLang="en-US" sz="8875" dirty="0" smtClean="0">
                <a:latin typeface="微软雅黑" panose="020B0503020204020204" pitchFamily="34" charset="-122"/>
                <a:ea typeface="微软雅黑" panose="020B0503020204020204" pitchFamily="34" charset="-122"/>
              </a:rPr>
              <a:t>”。</a:t>
            </a:r>
            <a:endParaRPr lang="zh-CN" altLang="en-US" sz="8875"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23958" y="9785445"/>
            <a:ext cx="26703850" cy="1160153"/>
          </a:xfrm>
        </p:spPr>
        <p:txBody>
          <a:bodyPr wrap="square">
            <a:noAutofit/>
          </a:bodyPr>
          <a:lstStyle/>
          <a:p>
            <a:endParaRPr lang="zh-CN" altLang="en-US" sz="3200"/>
          </a:p>
        </p:txBody>
      </p:sp>
      <p:sp>
        <p:nvSpPr>
          <p:cNvPr id="3" name="文本占位符 2"/>
          <p:cNvSpPr>
            <a:spLocks noGrp="1"/>
          </p:cNvSpPr>
          <p:nvPr>
            <p:ph type="body" sz="quarter" idx="11"/>
          </p:nvPr>
        </p:nvSpPr>
        <p:spPr>
          <a:xfrm>
            <a:off x="1139833" y="8629737"/>
            <a:ext cx="26679720" cy="993782"/>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3200" dirty="0"/>
          </a:p>
        </p:txBody>
      </p:sp>
      <p:sp>
        <p:nvSpPr>
          <p:cNvPr id="4" name="文本占位符 3"/>
          <p:cNvSpPr>
            <a:spLocks noGrp="1"/>
          </p:cNvSpPr>
          <p:nvPr>
            <p:ph type="body" sz="quarter" idx="20"/>
          </p:nvPr>
        </p:nvSpPr>
        <p:spPr>
          <a:xfrm>
            <a:off x="1195079" y="19418466"/>
            <a:ext cx="12921075" cy="948062"/>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3200"/>
          </a:p>
        </p:txBody>
      </p:sp>
      <p:sp>
        <p:nvSpPr>
          <p:cNvPr id="5" name="文本占位符 4"/>
          <p:cNvSpPr>
            <a:spLocks noGrp="1"/>
          </p:cNvSpPr>
          <p:nvPr>
            <p:ph type="body" sz="quarter" idx="25"/>
          </p:nvPr>
        </p:nvSpPr>
        <p:spPr>
          <a:xfrm>
            <a:off x="883926" y="41399152"/>
            <a:ext cx="13189047" cy="948062"/>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3200"/>
          </a:p>
        </p:txBody>
      </p:sp>
      <p:sp>
        <p:nvSpPr>
          <p:cNvPr id="6" name="文本占位符 5"/>
          <p:cNvSpPr>
            <a:spLocks noGrp="1"/>
          </p:cNvSpPr>
          <p:nvPr>
            <p:ph type="body" sz="quarter" idx="26"/>
          </p:nvPr>
        </p:nvSpPr>
        <p:spPr>
          <a:xfrm>
            <a:off x="905517" y="42432304"/>
            <a:ext cx="13189047" cy="1357005"/>
          </a:xfrm>
        </p:spPr>
        <p:txBody>
          <a:bodyPr wrap="square">
            <a:noAutofit/>
          </a:bodyPr>
          <a:lstStyle/>
          <a:p>
            <a:endParaRPr lang="zh-CN" altLang="en-US" sz="3200"/>
          </a:p>
        </p:txBody>
      </p:sp>
      <p:sp>
        <p:nvSpPr>
          <p:cNvPr id="7" name="文本占位符 6"/>
          <p:cNvSpPr>
            <a:spLocks noGrp="1"/>
          </p:cNvSpPr>
          <p:nvPr>
            <p:ph type="body" sz="quarter" idx="27"/>
          </p:nvPr>
        </p:nvSpPr>
        <p:spPr>
          <a:xfrm>
            <a:off x="14655272" y="19442596"/>
            <a:ext cx="13167456" cy="923932"/>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3200"/>
          </a:p>
        </p:txBody>
      </p:sp>
      <p:sp>
        <p:nvSpPr>
          <p:cNvPr id="8" name="文本占位符 7"/>
          <p:cNvSpPr>
            <a:spLocks noGrp="1"/>
          </p:cNvSpPr>
          <p:nvPr>
            <p:ph type="body" sz="quarter" idx="28"/>
          </p:nvPr>
        </p:nvSpPr>
        <p:spPr>
          <a:xfrm>
            <a:off x="14654637" y="20493528"/>
            <a:ext cx="13172536" cy="1322715"/>
          </a:xfrm>
        </p:spPr>
        <p:txBody>
          <a:bodyPr wrap="square">
            <a:noAutofit/>
          </a:bodyPr>
          <a:lstStyle/>
          <a:p>
            <a:endParaRPr lang="zh-CN" altLang="en-US" sz="3200"/>
          </a:p>
        </p:txBody>
      </p:sp>
      <p:sp>
        <p:nvSpPr>
          <p:cNvPr id="9" name="文本占位符 8"/>
          <p:cNvSpPr>
            <a:spLocks noGrp="1"/>
          </p:cNvSpPr>
          <p:nvPr>
            <p:ph type="body" sz="quarter" idx="29"/>
          </p:nvPr>
        </p:nvSpPr>
        <p:spPr>
          <a:xfrm>
            <a:off x="14655272" y="41399152"/>
            <a:ext cx="13251277" cy="948062"/>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3200"/>
          </a:p>
        </p:txBody>
      </p:sp>
      <p:sp>
        <p:nvSpPr>
          <p:cNvPr id="10" name="文本占位符 9"/>
          <p:cNvSpPr>
            <a:spLocks noGrp="1"/>
          </p:cNvSpPr>
          <p:nvPr>
            <p:ph type="body" sz="quarter" idx="30"/>
          </p:nvPr>
        </p:nvSpPr>
        <p:spPr>
          <a:xfrm>
            <a:off x="14654002" y="42460244"/>
            <a:ext cx="13256992" cy="1357005"/>
          </a:xfrm>
        </p:spPr>
        <p:txBody>
          <a:bodyPr wrap="square">
            <a:noAutofit/>
          </a:bodyPr>
          <a:lstStyle/>
          <a:p>
            <a:endParaRPr lang="zh-CN" altLang="en-US" sz="3200"/>
          </a:p>
        </p:txBody>
      </p:sp>
      <p:sp>
        <p:nvSpPr>
          <p:cNvPr id="11" name="文本占位符 10"/>
          <p:cNvSpPr>
            <a:spLocks noGrp="1"/>
          </p:cNvSpPr>
          <p:nvPr>
            <p:ph type="body" sz="quarter" idx="96"/>
          </p:nvPr>
        </p:nvSpPr>
        <p:spPr>
          <a:xfrm>
            <a:off x="1180474" y="20451618"/>
            <a:ext cx="12928060" cy="1357005"/>
          </a:xfrm>
        </p:spPr>
        <p:txBody>
          <a:bodyPr wrap="square">
            <a:noAutofit/>
          </a:bodyPr>
          <a:lstStyle/>
          <a:p>
            <a:endParaRPr lang="zh-CN" altLang="en-US" sz="3200"/>
          </a:p>
        </p:txBody>
      </p:sp>
      <p:sp>
        <p:nvSpPr>
          <p:cNvPr id="13" name="文本占位符 12"/>
          <p:cNvSpPr>
            <a:spLocks noGrp="1"/>
          </p:cNvSpPr>
          <p:nvPr>
            <p:ph type="body" sz="quarter" idx="151"/>
          </p:nvPr>
        </p:nvSpPr>
        <p:spPr>
          <a:xfrm>
            <a:off x="1123958" y="6971739"/>
            <a:ext cx="26704485" cy="1189364"/>
          </a:xfrm>
        </p:spPr>
        <p:txBody>
          <a:bodyPr>
            <a:normAutofit/>
          </a:bodyPr>
          <a:lstStyle/>
          <a:p>
            <a:endParaRPr lang="zh-CN" altLang="en-US" sz="4800"/>
          </a:p>
        </p:txBody>
      </p:sp>
      <p:sp>
        <p:nvSpPr>
          <p:cNvPr id="14" name="文本占位符 13"/>
          <p:cNvSpPr>
            <a:spLocks noGrp="1"/>
          </p:cNvSpPr>
          <p:nvPr>
            <p:ph type="body" sz="quarter" idx="153"/>
          </p:nvPr>
        </p:nvSpPr>
        <p:spPr>
          <a:xfrm>
            <a:off x="1123958" y="4006268"/>
            <a:ext cx="26601615" cy="2362217"/>
          </a:xfrm>
        </p:spPr>
        <p:txBody>
          <a:bodyPr/>
          <a:lstStyle/>
          <a:p>
            <a:endParaRPr lang="zh-CN" altLang="en-US" sz="8800"/>
          </a:p>
        </p:txBody>
      </p:sp>
      <p:pic>
        <p:nvPicPr>
          <p:cNvPr id="15" name="图片 14" descr="logo-02"/>
          <p:cNvPicPr>
            <a:picLocks noChangeAspect="1"/>
          </p:cNvPicPr>
          <p:nvPr/>
        </p:nvPicPr>
        <p:blipFill>
          <a:blip r:embed="rId2"/>
          <a:stretch>
            <a:fillRect/>
          </a:stretch>
        </p:blipFill>
        <p:spPr>
          <a:xfrm>
            <a:off x="1036328" y="899190"/>
            <a:ext cx="12956635" cy="2668925"/>
          </a:xfrm>
          <a:prstGeom prst="rect">
            <a:avLst/>
          </a:prstGeom>
        </p:spPr>
      </p:pic>
      <p:sp>
        <p:nvSpPr>
          <p:cNvPr id="28" name="文本框 27"/>
          <p:cNvSpPr txBox="1"/>
          <p:nvPr/>
        </p:nvSpPr>
        <p:spPr>
          <a:xfrm>
            <a:off x="23199260" y="1572930"/>
            <a:ext cx="4229131" cy="1568450"/>
          </a:xfrm>
          <a:prstGeom prst="rect">
            <a:avLst/>
          </a:prstGeom>
          <a:noFill/>
        </p:spPr>
        <p:txBody>
          <a:bodyPr wrap="square" rtlCol="0">
            <a:spAutoFit/>
          </a:bodyPr>
          <a:p>
            <a:r>
              <a:rPr lang="en-US" altLang="zh-CN" sz="9600" b="1" dirty="0">
                <a:solidFill>
                  <a:schemeClr val="bg1"/>
                </a:solidFill>
                <a:latin typeface="方正黑体_GBK" panose="02010600010101010101" charset="-122"/>
                <a:ea typeface="方正黑体_GBK" panose="02010600010101010101" charset="-122"/>
                <a:cs typeface="URW Bookman" charset="0"/>
              </a:rPr>
              <a:t>NO.</a:t>
            </a:r>
            <a:endParaRPr lang="en-US" altLang="zh-CN" sz="9600" b="1" dirty="0">
              <a:solidFill>
                <a:schemeClr val="bg1"/>
              </a:solidFill>
              <a:latin typeface="方正黑体_GBK" panose="02010600010101010101" charset="-122"/>
              <a:ea typeface="方正黑体_GBK" panose="02010600010101010101" charset="-122"/>
              <a:cs typeface="URW Bookman" charset="0"/>
            </a:endParaRPr>
          </a:p>
        </p:txBody>
      </p:sp>
    </p:spTree>
  </p:cSld>
  <p:clrMapOvr>
    <a:masterClrMapping/>
  </p:clrMapOvr>
</p:sld>
</file>

<file path=ppt/tags/tag1.xml><?xml version="1.0" encoding="utf-8"?>
<p:tagLst xmlns:p="http://schemas.openxmlformats.org/presentationml/2006/main">
  <p:tag name="commondata" val="eyJoZGlkIjoiNmU1NTRmM2FlZjdmYWJhOWY4M2RlMDY3ZGQ5OGIyMWQifQ=="/>
</p:tagLst>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PosterPresentations.com-70CMx100CM</Template>
  <TotalTime>0</TotalTime>
  <Words>222</Words>
  <Application>WPS 演示</Application>
  <PresentationFormat>自定义</PresentationFormat>
  <Paragraphs>11</Paragraphs>
  <Slides>2</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2</vt:i4>
      </vt:variant>
    </vt:vector>
  </HeadingPairs>
  <TitlesOfParts>
    <vt:vector size="25" baseType="lpstr">
      <vt:lpstr>Arial</vt:lpstr>
      <vt:lpstr>宋体</vt:lpstr>
      <vt:lpstr>Wingdings</vt:lpstr>
      <vt:lpstr>Times New Roman</vt:lpstr>
      <vt:lpstr>微软雅黑</vt:lpstr>
      <vt:lpstr>Helvetica Light</vt:lpstr>
      <vt:lpstr>Trebuchet MS</vt:lpstr>
      <vt:lpstr>Helvetica</vt:lpstr>
      <vt:lpstr>C059</vt:lpstr>
      <vt:lpstr>FreeSans</vt:lpstr>
      <vt:lpstr>华光隶书_CNKI</vt:lpstr>
      <vt:lpstr>Droid Sans Fallback</vt:lpstr>
      <vt:lpstr>方正黑体_GBK</vt:lpstr>
      <vt:lpstr>URW Bookman</vt:lpstr>
      <vt:lpstr>宋体</vt:lpstr>
      <vt:lpstr>Arial Unicode MS</vt:lpstr>
      <vt:lpstr>Calibri</vt:lpstr>
      <vt:lpstr>Noto Serif CJK SC</vt:lpstr>
      <vt:lpstr>等线 Light</vt:lpstr>
      <vt:lpstr>等线</vt:lpstr>
      <vt:lpstr>30x40 template</vt:lpstr>
      <vt:lpstr>Without guides</vt:lpstr>
      <vt:lpstr>自定义设计方案</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茶叶水儿</cp:lastModifiedBy>
  <cp:revision>60</cp:revision>
  <dcterms:created xsi:type="dcterms:W3CDTF">2026-05-07T08:10:05Z</dcterms:created>
  <dcterms:modified xsi:type="dcterms:W3CDTF">2026-05-07T08:10:05Z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EA04FFBBF96B4EC18C8F2B422EB06F94_12</vt:lpwstr>
  </property>
  <property fmtid="{D5CDD505-2E9C-101B-9397-08002B2CF9AE}" pid="3" name="KSOProductBuildVer">
    <vt:lpwstr>2052-12.1.2.25838</vt:lpwstr>
  </property>
</Properties>
</file>